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327" r:id="rId4"/>
    <p:sldId id="260" r:id="rId5"/>
    <p:sldId id="282" r:id="rId6"/>
    <p:sldId id="325" r:id="rId7"/>
    <p:sldId id="326" r:id="rId8"/>
    <p:sldId id="283" r:id="rId9"/>
    <p:sldId id="285" r:id="rId10"/>
    <p:sldId id="323" r:id="rId11"/>
    <p:sldId id="284" r:id="rId12"/>
    <p:sldId id="276" r:id="rId13"/>
    <p:sldId id="269" r:id="rId14"/>
    <p:sldId id="263" r:id="rId15"/>
    <p:sldId id="324"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s" id="{C3FB3F32-FB21-4AE8-89EF-70B7F2C28BB8}">
          <p14:sldIdLst>
            <p14:sldId id="256"/>
            <p14:sldId id="257"/>
          </p14:sldIdLst>
        </p14:section>
        <p14:section name="Opening Slides" id="{4602AA0E-63BE-41F3-8FC7-D6D9D743E6E4}">
          <p14:sldIdLst>
            <p14:sldId id="327"/>
            <p14:sldId id="260"/>
          </p14:sldIdLst>
        </p14:section>
        <p14:section name="Presentation Body" id="{032748CF-34D4-4F00-AA86-51FC83977DA0}">
          <p14:sldIdLst>
            <p14:sldId id="282"/>
            <p14:sldId id="325"/>
            <p14:sldId id="326"/>
            <p14:sldId id="283"/>
            <p14:sldId id="285"/>
            <p14:sldId id="323"/>
            <p14:sldId id="284"/>
          </p14:sldIdLst>
        </p14:section>
        <p14:section name="Closing Slides" id="{E80DB28E-CAD9-4B95-9FE2-9292BCFE48B7}">
          <p14:sldIdLst>
            <p14:sldId id="276"/>
            <p14:sldId id="269"/>
          </p14:sldIdLst>
        </p14:section>
        <p14:section name="Side Slides" id="{1C99C5B6-3640-4323-B416-8D531FACFE49}">
          <p14:sldIdLst>
            <p14:sldId id="263"/>
            <p14:sldId id="324"/>
            <p14:sldId id="281"/>
          </p14:sldIdLst>
        </p14:section>
      </p14:sectionLst>
    </p:ext>
    <p:ext uri="{EFAFB233-063F-42B5-8137-9DF3F51BA10A}">
      <p15:sldGuideLst xmlns:p15="http://schemas.microsoft.com/office/powerpoint/2012/main">
        <p15:guide id="1" orient="horz" pos="2160" userDrawn="1">
          <p15:clr>
            <a:srgbClr val="A4A3A4"/>
          </p15:clr>
        </p15:guide>
        <p15:guide id="2" pos="41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Osamu Katagiri Tanaka" initials="AOKT" lastIdx="1" clrIdx="0">
    <p:extLst>
      <p:ext uri="{19B8F6BF-5375-455C-9EA6-DF929625EA0E}">
        <p15:presenceInfo xmlns:p15="http://schemas.microsoft.com/office/powerpoint/2012/main" userId="Antonio Osamu Katagiri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77F351-F929-4DB4-A4ED-DC5FE65AD935}" v="1755" dt="2020-06-04T17:31:31.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8" d="100"/>
          <a:sy n="98" d="100"/>
        </p:scale>
        <p:origin x="936" y="96"/>
      </p:cViewPr>
      <p:guideLst>
        <p:guide orient="horz" pos="2160"/>
        <p:guide pos="4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Osamu Katagiri Tanaka" userId="2c28225e-d492-4964-8551-1b0a3c65dda0" providerId="ADAL" clId="{E8966260-3096-4054-A5E0-0A91A10A6CF4}"/>
    <pc:docChg chg="custSel delSld modSld modSection">
      <pc:chgData name="Antonio Osamu Katagiri Tanaka" userId="2c28225e-d492-4964-8551-1b0a3c65dda0" providerId="ADAL" clId="{E8966260-3096-4054-A5E0-0A91A10A6CF4}" dt="2019-05-05T18:21:47.650" v="183" actId="1076"/>
      <pc:docMkLst>
        <pc:docMk/>
      </pc:docMkLst>
      <pc:sldChg chg="modSp">
        <pc:chgData name="Antonio Osamu Katagiri Tanaka" userId="2c28225e-d492-4964-8551-1b0a3c65dda0" providerId="ADAL" clId="{E8966260-3096-4054-A5E0-0A91A10A6CF4}" dt="2019-05-05T18:15:43.052" v="43" actId="20577"/>
        <pc:sldMkLst>
          <pc:docMk/>
          <pc:sldMk cId="3401248549" sldId="256"/>
        </pc:sldMkLst>
        <pc:spChg chg="mod">
          <ac:chgData name="Antonio Osamu Katagiri Tanaka" userId="2c28225e-d492-4964-8551-1b0a3c65dda0" providerId="ADAL" clId="{E8966260-3096-4054-A5E0-0A91A10A6CF4}" dt="2019-05-05T18:15:05.242" v="6" actId="20577"/>
          <ac:spMkLst>
            <pc:docMk/>
            <pc:sldMk cId="3401248549" sldId="256"/>
            <ac:spMk id="6" creationId="{3EB028BF-0783-48AF-AB96-57CC5B2CBEAF}"/>
          </ac:spMkLst>
        </pc:spChg>
        <pc:spChg chg="mod">
          <ac:chgData name="Antonio Osamu Katagiri Tanaka" userId="2c28225e-d492-4964-8551-1b0a3c65dda0" providerId="ADAL" clId="{E8966260-3096-4054-A5E0-0A91A10A6CF4}" dt="2019-05-05T18:15:43.052" v="43" actId="20577"/>
          <ac:spMkLst>
            <pc:docMk/>
            <pc:sldMk cId="3401248549" sldId="256"/>
            <ac:spMk id="7" creationId="{8D0BEDFD-CE79-4A45-9ADE-72FBEA303FCC}"/>
          </ac:spMkLst>
        </pc:spChg>
      </pc:sldChg>
      <pc:sldChg chg="modSp">
        <pc:chgData name="Antonio Osamu Katagiri Tanaka" userId="2c28225e-d492-4964-8551-1b0a3c65dda0" providerId="ADAL" clId="{E8966260-3096-4054-A5E0-0A91A10A6CF4}" dt="2019-05-05T18:17:03.441" v="65" actId="20577"/>
        <pc:sldMkLst>
          <pc:docMk/>
          <pc:sldMk cId="1105756717" sldId="257"/>
        </pc:sldMkLst>
        <pc:spChg chg="mod">
          <ac:chgData name="Antonio Osamu Katagiri Tanaka" userId="2c28225e-d492-4964-8551-1b0a3c65dda0" providerId="ADAL" clId="{E8966260-3096-4054-A5E0-0A91A10A6CF4}" dt="2019-05-05T18:17:03.441" v="65" actId="20577"/>
          <ac:spMkLst>
            <pc:docMk/>
            <pc:sldMk cId="1105756717" sldId="257"/>
            <ac:spMk id="3" creationId="{6E971A9A-8031-4781-96A0-B9A5656935B5}"/>
          </ac:spMkLst>
        </pc:spChg>
      </pc:sldChg>
      <pc:sldChg chg="del">
        <pc:chgData name="Antonio Osamu Katagiri Tanaka" userId="2c28225e-d492-4964-8551-1b0a3c65dda0" providerId="ADAL" clId="{E8966260-3096-4054-A5E0-0A91A10A6CF4}" dt="2019-05-05T18:18:49.783" v="109" actId="2696"/>
        <pc:sldMkLst>
          <pc:docMk/>
          <pc:sldMk cId="1147480841" sldId="258"/>
        </pc:sldMkLst>
      </pc:sldChg>
      <pc:sldChg chg="delSp modSp">
        <pc:chgData name="Antonio Osamu Katagiri Tanaka" userId="2c28225e-d492-4964-8551-1b0a3c65dda0" providerId="ADAL" clId="{E8966260-3096-4054-A5E0-0A91A10A6CF4}" dt="2019-05-05T18:18:19.783" v="108" actId="478"/>
        <pc:sldMkLst>
          <pc:docMk/>
          <pc:sldMk cId="4056039362" sldId="260"/>
        </pc:sldMkLst>
        <pc:spChg chg="mod">
          <ac:chgData name="Antonio Osamu Katagiri Tanaka" userId="2c28225e-d492-4964-8551-1b0a3c65dda0" providerId="ADAL" clId="{E8966260-3096-4054-A5E0-0A91A10A6CF4}" dt="2019-05-05T18:17:53.631" v="80" actId="20577"/>
          <ac:spMkLst>
            <pc:docMk/>
            <pc:sldMk cId="4056039362" sldId="260"/>
            <ac:spMk id="6" creationId="{438892A2-F58C-479B-93B3-BDD2A80D348B}"/>
          </ac:spMkLst>
        </pc:spChg>
        <pc:spChg chg="mod">
          <ac:chgData name="Antonio Osamu Katagiri Tanaka" userId="2c28225e-d492-4964-8551-1b0a3c65dda0" providerId="ADAL" clId="{E8966260-3096-4054-A5E0-0A91A10A6CF4}" dt="2019-05-05T18:18:16.618" v="107" actId="20577"/>
          <ac:spMkLst>
            <pc:docMk/>
            <pc:sldMk cId="4056039362" sldId="260"/>
            <ac:spMk id="14" creationId="{B1FDEF3E-1872-41D3-A841-FBE14801F476}"/>
          </ac:spMkLst>
        </pc:spChg>
        <pc:picChg chg="del">
          <ac:chgData name="Antonio Osamu Katagiri Tanaka" userId="2c28225e-d492-4964-8551-1b0a3c65dda0" providerId="ADAL" clId="{E8966260-3096-4054-A5E0-0A91A10A6CF4}" dt="2019-05-05T18:18:19.783" v="108" actId="478"/>
          <ac:picMkLst>
            <pc:docMk/>
            <pc:sldMk cId="4056039362" sldId="260"/>
            <ac:picMk id="13" creationId="{8578D0BD-CD2C-44B1-976E-1029D186D2DF}"/>
          </ac:picMkLst>
        </pc:picChg>
      </pc:sldChg>
      <pc:sldChg chg="del">
        <pc:chgData name="Antonio Osamu Katagiri Tanaka" userId="2c28225e-d492-4964-8551-1b0a3c65dda0" providerId="ADAL" clId="{E8966260-3096-4054-A5E0-0A91A10A6CF4}" dt="2019-05-05T18:19:07.219" v="110" actId="2696"/>
        <pc:sldMkLst>
          <pc:docMk/>
          <pc:sldMk cId="2503017019" sldId="261"/>
        </pc:sldMkLst>
      </pc:sldChg>
      <pc:sldChg chg="del">
        <pc:chgData name="Antonio Osamu Katagiri Tanaka" userId="2c28225e-d492-4964-8551-1b0a3c65dda0" providerId="ADAL" clId="{E8966260-3096-4054-A5E0-0A91A10A6CF4}" dt="2019-05-05T18:20:04.225" v="154" actId="2696"/>
        <pc:sldMkLst>
          <pc:docMk/>
          <pc:sldMk cId="3893641512" sldId="262"/>
        </pc:sldMkLst>
      </pc:sldChg>
      <pc:sldChg chg="modSp">
        <pc:chgData name="Antonio Osamu Katagiri Tanaka" userId="2c28225e-d492-4964-8551-1b0a3c65dda0" providerId="ADAL" clId="{E8966260-3096-4054-A5E0-0A91A10A6CF4}" dt="2019-05-05T18:20:20.845" v="178" actId="20577"/>
        <pc:sldMkLst>
          <pc:docMk/>
          <pc:sldMk cId="3604131991" sldId="263"/>
        </pc:sldMkLst>
        <pc:spChg chg="mod">
          <ac:chgData name="Antonio Osamu Katagiri Tanaka" userId="2c28225e-d492-4964-8551-1b0a3c65dda0" providerId="ADAL" clId="{E8966260-3096-4054-A5E0-0A91A10A6CF4}" dt="2019-05-05T18:20:20.845" v="178" actId="20577"/>
          <ac:spMkLst>
            <pc:docMk/>
            <pc:sldMk cId="3604131991" sldId="263"/>
            <ac:spMk id="6" creationId="{058630E6-31AF-4451-B084-C9809D0DA4E8}"/>
          </ac:spMkLst>
        </pc:spChg>
      </pc:sldChg>
      <pc:sldChg chg="del">
        <pc:chgData name="Antonio Osamu Katagiri Tanaka" userId="2c28225e-d492-4964-8551-1b0a3c65dda0" providerId="ADAL" clId="{E8966260-3096-4054-A5E0-0A91A10A6CF4}" dt="2019-05-05T18:19:07.234" v="111" actId="2696"/>
        <pc:sldMkLst>
          <pc:docMk/>
          <pc:sldMk cId="2598307304" sldId="264"/>
        </pc:sldMkLst>
      </pc:sldChg>
      <pc:sldChg chg="del">
        <pc:chgData name="Antonio Osamu Katagiri Tanaka" userId="2c28225e-d492-4964-8551-1b0a3c65dda0" providerId="ADAL" clId="{E8966260-3096-4054-A5E0-0A91A10A6CF4}" dt="2019-05-05T18:20:04.300" v="156" actId="2696"/>
        <pc:sldMkLst>
          <pc:docMk/>
          <pc:sldMk cId="1380703515" sldId="265"/>
        </pc:sldMkLst>
      </pc:sldChg>
      <pc:sldChg chg="del">
        <pc:chgData name="Antonio Osamu Katagiri Tanaka" userId="2c28225e-d492-4964-8551-1b0a3c65dda0" providerId="ADAL" clId="{E8966260-3096-4054-A5E0-0A91A10A6CF4}" dt="2019-05-05T18:20:04.217" v="149" actId="2696"/>
        <pc:sldMkLst>
          <pc:docMk/>
          <pc:sldMk cId="3341228731" sldId="266"/>
        </pc:sldMkLst>
      </pc:sldChg>
      <pc:sldChg chg="del">
        <pc:chgData name="Antonio Osamu Katagiri Tanaka" userId="2c28225e-d492-4964-8551-1b0a3c65dda0" providerId="ADAL" clId="{E8966260-3096-4054-A5E0-0A91A10A6CF4}" dt="2019-05-05T18:20:04.214" v="147" actId="2696"/>
        <pc:sldMkLst>
          <pc:docMk/>
          <pc:sldMk cId="4191868023" sldId="267"/>
        </pc:sldMkLst>
      </pc:sldChg>
      <pc:sldChg chg="del">
        <pc:chgData name="Antonio Osamu Katagiri Tanaka" userId="2c28225e-d492-4964-8551-1b0a3c65dda0" providerId="ADAL" clId="{E8966260-3096-4054-A5E0-0A91A10A6CF4}" dt="2019-05-05T18:19:07.290" v="112" actId="2696"/>
        <pc:sldMkLst>
          <pc:docMk/>
          <pc:sldMk cId="3853310930" sldId="268"/>
        </pc:sldMkLst>
      </pc:sldChg>
      <pc:sldChg chg="addSp delSp modSp">
        <pc:chgData name="Antonio Osamu Katagiri Tanaka" userId="2c28225e-d492-4964-8551-1b0a3c65dda0" providerId="ADAL" clId="{E8966260-3096-4054-A5E0-0A91A10A6CF4}" dt="2019-05-05T18:21:47.650" v="183" actId="1076"/>
        <pc:sldMkLst>
          <pc:docMk/>
          <pc:sldMk cId="4246728971" sldId="269"/>
        </pc:sldMkLst>
        <pc:picChg chg="add mod">
          <ac:chgData name="Antonio Osamu Katagiri Tanaka" userId="2c28225e-d492-4964-8551-1b0a3c65dda0" providerId="ADAL" clId="{E8966260-3096-4054-A5E0-0A91A10A6CF4}" dt="2019-05-05T18:21:47.650" v="183" actId="1076"/>
          <ac:picMkLst>
            <pc:docMk/>
            <pc:sldMk cId="4246728971" sldId="269"/>
            <ac:picMk id="2" creationId="{A3958ADD-11D2-4A36-B683-42F04B78B769}"/>
          </ac:picMkLst>
        </pc:picChg>
        <pc:picChg chg="del">
          <ac:chgData name="Antonio Osamu Katagiri Tanaka" userId="2c28225e-d492-4964-8551-1b0a3c65dda0" providerId="ADAL" clId="{E8966260-3096-4054-A5E0-0A91A10A6CF4}" dt="2019-05-05T18:21:41.213" v="180" actId="478"/>
          <ac:picMkLst>
            <pc:docMk/>
            <pc:sldMk cId="4246728971" sldId="269"/>
            <ac:picMk id="1026" creationId="{62C86081-2859-45C8-BAE6-D2CC488FFFF6}"/>
          </ac:picMkLst>
        </pc:picChg>
      </pc:sldChg>
      <pc:sldChg chg="del">
        <pc:chgData name="Antonio Osamu Katagiri Tanaka" userId="2c28225e-d492-4964-8551-1b0a3c65dda0" providerId="ADAL" clId="{E8966260-3096-4054-A5E0-0A91A10A6CF4}" dt="2019-05-05T18:19:07.332" v="113" actId="2696"/>
        <pc:sldMkLst>
          <pc:docMk/>
          <pc:sldMk cId="3718396701" sldId="270"/>
        </pc:sldMkLst>
      </pc:sldChg>
      <pc:sldChg chg="del">
        <pc:chgData name="Antonio Osamu Katagiri Tanaka" userId="2c28225e-d492-4964-8551-1b0a3c65dda0" providerId="ADAL" clId="{E8966260-3096-4054-A5E0-0A91A10A6CF4}" dt="2019-05-05T18:19:07.474" v="115" actId="2696"/>
        <pc:sldMkLst>
          <pc:docMk/>
          <pc:sldMk cId="1388157750" sldId="271"/>
        </pc:sldMkLst>
      </pc:sldChg>
      <pc:sldChg chg="del">
        <pc:chgData name="Antonio Osamu Katagiri Tanaka" userId="2c28225e-d492-4964-8551-1b0a3c65dda0" providerId="ADAL" clId="{E8966260-3096-4054-A5E0-0A91A10A6CF4}" dt="2019-05-05T18:19:07.488" v="116" actId="2696"/>
        <pc:sldMkLst>
          <pc:docMk/>
          <pc:sldMk cId="3743568195" sldId="272"/>
        </pc:sldMkLst>
      </pc:sldChg>
      <pc:sldChg chg="del">
        <pc:chgData name="Antonio Osamu Katagiri Tanaka" userId="2c28225e-d492-4964-8551-1b0a3c65dda0" providerId="ADAL" clId="{E8966260-3096-4054-A5E0-0A91A10A6CF4}" dt="2019-05-05T18:20:04.228" v="155" actId="2696"/>
        <pc:sldMkLst>
          <pc:docMk/>
          <pc:sldMk cId="3231993023" sldId="273"/>
        </pc:sldMkLst>
      </pc:sldChg>
      <pc:sldChg chg="del">
        <pc:chgData name="Antonio Osamu Katagiri Tanaka" userId="2c28225e-d492-4964-8551-1b0a3c65dda0" providerId="ADAL" clId="{E8966260-3096-4054-A5E0-0A91A10A6CF4}" dt="2019-05-05T18:19:07.457" v="114" actId="2696"/>
        <pc:sldMkLst>
          <pc:docMk/>
          <pc:sldMk cId="4180764040" sldId="274"/>
        </pc:sldMkLst>
      </pc:sldChg>
      <pc:sldChg chg="del">
        <pc:chgData name="Antonio Osamu Katagiri Tanaka" userId="2c28225e-d492-4964-8551-1b0a3c65dda0" providerId="ADAL" clId="{E8966260-3096-4054-A5E0-0A91A10A6CF4}" dt="2019-05-05T18:20:04.224" v="153" actId="2696"/>
        <pc:sldMkLst>
          <pc:docMk/>
          <pc:sldMk cId="1610641762" sldId="275"/>
        </pc:sldMkLst>
      </pc:sldChg>
      <pc:sldChg chg="modSp">
        <pc:chgData name="Antonio Osamu Katagiri Tanaka" userId="2c28225e-d492-4964-8551-1b0a3c65dda0" providerId="ADAL" clId="{E8966260-3096-4054-A5E0-0A91A10A6CF4}" dt="2019-05-05T18:19:48.704" v="146" actId="20577"/>
        <pc:sldMkLst>
          <pc:docMk/>
          <pc:sldMk cId="708711930" sldId="276"/>
        </pc:sldMkLst>
        <pc:spChg chg="mod">
          <ac:chgData name="Antonio Osamu Katagiri Tanaka" userId="2c28225e-d492-4964-8551-1b0a3c65dda0" providerId="ADAL" clId="{E8966260-3096-4054-A5E0-0A91A10A6CF4}" dt="2019-05-05T18:19:48.704" v="146" actId="20577"/>
          <ac:spMkLst>
            <pc:docMk/>
            <pc:sldMk cId="708711930" sldId="276"/>
            <ac:spMk id="7" creationId="{43F915F1-9C90-4B6E-AA0B-C9F4FCF704FA}"/>
          </ac:spMkLst>
        </pc:spChg>
      </pc:sldChg>
      <pc:sldChg chg="del">
        <pc:chgData name="Antonio Osamu Katagiri Tanaka" userId="2c28225e-d492-4964-8551-1b0a3c65dda0" providerId="ADAL" clId="{E8966260-3096-4054-A5E0-0A91A10A6CF4}" dt="2019-05-05T18:20:04.219" v="150" actId="2696"/>
        <pc:sldMkLst>
          <pc:docMk/>
          <pc:sldMk cId="4081235605" sldId="277"/>
        </pc:sldMkLst>
      </pc:sldChg>
      <pc:sldChg chg="del">
        <pc:chgData name="Antonio Osamu Katagiri Tanaka" userId="2c28225e-d492-4964-8551-1b0a3c65dda0" providerId="ADAL" clId="{E8966260-3096-4054-A5E0-0A91A10A6CF4}" dt="2019-05-05T18:20:04.220" v="151" actId="2696"/>
        <pc:sldMkLst>
          <pc:docMk/>
          <pc:sldMk cId="3364986435" sldId="278"/>
        </pc:sldMkLst>
      </pc:sldChg>
      <pc:sldChg chg="del">
        <pc:chgData name="Antonio Osamu Katagiri Tanaka" userId="2c28225e-d492-4964-8551-1b0a3c65dda0" providerId="ADAL" clId="{E8966260-3096-4054-A5E0-0A91A10A6CF4}" dt="2019-05-05T18:20:04.221" v="152" actId="2696"/>
        <pc:sldMkLst>
          <pc:docMk/>
          <pc:sldMk cId="2164953142" sldId="279"/>
        </pc:sldMkLst>
      </pc:sldChg>
      <pc:sldChg chg="del">
        <pc:chgData name="Antonio Osamu Katagiri Tanaka" userId="2c28225e-d492-4964-8551-1b0a3c65dda0" providerId="ADAL" clId="{E8966260-3096-4054-A5E0-0A91A10A6CF4}" dt="2019-05-05T18:20:04.216" v="148" actId="2696"/>
        <pc:sldMkLst>
          <pc:docMk/>
          <pc:sldMk cId="3680588873" sldId="280"/>
        </pc:sldMkLst>
      </pc:sldChg>
    </pc:docChg>
  </pc:docChgLst>
  <pc:docChgLst>
    <pc:chgData name="Constanza Alvarez Lopez" userId="S::a00829469@itesm.mx::8b3bd367-dc81-4061-b9c1-cb92ee2a6a3d" providerId="AD" clId="Web-{DD5CF099-4A94-DE28-C802-087BAD19E488}"/>
    <pc:docChg chg="modSld">
      <pc:chgData name="Constanza Alvarez Lopez" userId="S::a00829469@itesm.mx::8b3bd367-dc81-4061-b9c1-cb92ee2a6a3d" providerId="AD" clId="Web-{DD5CF099-4A94-DE28-C802-087BAD19E488}" dt="2020-06-02T14:21:40.615" v="611" actId="20577"/>
      <pc:docMkLst>
        <pc:docMk/>
      </pc:docMkLst>
      <pc:sldChg chg="delSp">
        <pc:chgData name="Constanza Alvarez Lopez" userId="S::a00829469@itesm.mx::8b3bd367-dc81-4061-b9c1-cb92ee2a6a3d" providerId="AD" clId="Web-{DD5CF099-4A94-DE28-C802-087BAD19E488}" dt="2020-05-30T20:25:31.116" v="42"/>
        <pc:sldMkLst>
          <pc:docMk/>
          <pc:sldMk cId="2196931138" sldId="284"/>
        </pc:sldMkLst>
        <pc:spChg chg="del">
          <ac:chgData name="Constanza Alvarez Lopez" userId="S::a00829469@itesm.mx::8b3bd367-dc81-4061-b9c1-cb92ee2a6a3d" providerId="AD" clId="Web-{DD5CF099-4A94-DE28-C802-087BAD19E488}" dt="2020-05-30T20:25:31.116" v="42"/>
          <ac:spMkLst>
            <pc:docMk/>
            <pc:sldMk cId="2196931138" sldId="284"/>
            <ac:spMk id="7" creationId="{CF00F27D-498A-4F1A-B2BF-488940617693}"/>
          </ac:spMkLst>
        </pc:spChg>
      </pc:sldChg>
      <pc:sldChg chg="modSp">
        <pc:chgData name="Constanza Alvarez Lopez" userId="S::a00829469@itesm.mx::8b3bd367-dc81-4061-b9c1-cb92ee2a6a3d" providerId="AD" clId="Web-{DD5CF099-4A94-DE28-C802-087BAD19E488}" dt="2020-06-02T14:21:39.709" v="609" actId="20577"/>
        <pc:sldMkLst>
          <pc:docMk/>
          <pc:sldMk cId="3302454871" sldId="285"/>
        </pc:sldMkLst>
        <pc:spChg chg="mod">
          <ac:chgData name="Constanza Alvarez Lopez" userId="S::a00829469@itesm.mx::8b3bd367-dc81-4061-b9c1-cb92ee2a6a3d" providerId="AD" clId="Web-{DD5CF099-4A94-DE28-C802-087BAD19E488}" dt="2020-06-02T14:21:39.709" v="609" actId="20577"/>
          <ac:spMkLst>
            <pc:docMk/>
            <pc:sldMk cId="3302454871" sldId="285"/>
            <ac:spMk id="13" creationId="{FB7CBF8C-E9D7-467D-AC80-861FD99A95EB}"/>
          </ac:spMkLst>
        </pc:spChg>
        <pc:spChg chg="mod">
          <ac:chgData name="Constanza Alvarez Lopez" userId="S::a00829469@itesm.mx::8b3bd367-dc81-4061-b9c1-cb92ee2a6a3d" providerId="AD" clId="Web-{DD5CF099-4A94-DE28-C802-087BAD19E488}" dt="2020-06-02T14:13:41.585" v="431" actId="14100"/>
          <ac:spMkLst>
            <pc:docMk/>
            <pc:sldMk cId="3302454871" sldId="285"/>
            <ac:spMk id="15" creationId="{B54D3660-1503-4868-93CD-5E290B308E80}"/>
          </ac:spMkLst>
        </pc:spChg>
        <pc:spChg chg="mod">
          <ac:chgData name="Constanza Alvarez Lopez" userId="S::a00829469@itesm.mx::8b3bd367-dc81-4061-b9c1-cb92ee2a6a3d" providerId="AD" clId="Web-{DD5CF099-4A94-DE28-C802-087BAD19E488}" dt="2020-06-02T14:13:23.757" v="429" actId="14100"/>
          <ac:spMkLst>
            <pc:docMk/>
            <pc:sldMk cId="3302454871" sldId="285"/>
            <ac:spMk id="23" creationId="{5D1C6C86-56E2-4064-BFC6-171E69347FA8}"/>
          </ac:spMkLst>
        </pc:spChg>
        <pc:picChg chg="mod">
          <ac:chgData name="Constanza Alvarez Lopez" userId="S::a00829469@itesm.mx::8b3bd367-dc81-4061-b9c1-cb92ee2a6a3d" providerId="AD" clId="Web-{DD5CF099-4A94-DE28-C802-087BAD19E488}" dt="2020-06-02T14:13:19.882" v="428" actId="1076"/>
          <ac:picMkLst>
            <pc:docMk/>
            <pc:sldMk cId="3302454871" sldId="285"/>
            <ac:picMk id="3" creationId="{E25743DC-D330-4E79-B047-25B0B082115B}"/>
          </ac:picMkLst>
        </pc:picChg>
        <pc:picChg chg="mod">
          <ac:chgData name="Constanza Alvarez Lopez" userId="S::a00829469@itesm.mx::8b3bd367-dc81-4061-b9c1-cb92ee2a6a3d" providerId="AD" clId="Web-{DD5CF099-4A94-DE28-C802-087BAD19E488}" dt="2020-06-02T14:13:12.944" v="427" actId="14100"/>
          <ac:picMkLst>
            <pc:docMk/>
            <pc:sldMk cId="3302454871" sldId="285"/>
            <ac:picMk id="4" creationId="{E18805EB-9805-4C9A-9A2A-002A48B629AA}"/>
          </ac:picMkLst>
        </pc:picChg>
      </pc:sldChg>
      <pc:sldChg chg="addSp delSp modSp mod modShow">
        <pc:chgData name="Constanza Alvarez Lopez" userId="S::a00829469@itesm.mx::8b3bd367-dc81-4061-b9c1-cb92ee2a6a3d" providerId="AD" clId="Web-{DD5CF099-4A94-DE28-C802-087BAD19E488}" dt="2020-05-30T20:41:36.468" v="388" actId="20577"/>
        <pc:sldMkLst>
          <pc:docMk/>
          <pc:sldMk cId="4142625535" sldId="323"/>
        </pc:sldMkLst>
        <pc:spChg chg="add del mod">
          <ac:chgData name="Constanza Alvarez Lopez" userId="S::a00829469@itesm.mx::8b3bd367-dc81-4061-b9c1-cb92ee2a6a3d" providerId="AD" clId="Web-{DD5CF099-4A94-DE28-C802-087BAD19E488}" dt="2020-05-30T20:26:04.851" v="46"/>
          <ac:spMkLst>
            <pc:docMk/>
            <pc:sldMk cId="4142625535" sldId="323"/>
            <ac:spMk id="3" creationId="{258C14BD-BAD4-422B-B910-DA0CEFB28579}"/>
          </ac:spMkLst>
        </pc:spChg>
        <pc:spChg chg="add mod">
          <ac:chgData name="Constanza Alvarez Lopez" userId="S::a00829469@itesm.mx::8b3bd367-dc81-4061-b9c1-cb92ee2a6a3d" providerId="AD" clId="Web-{DD5CF099-4A94-DE28-C802-087BAD19E488}" dt="2020-05-30T20:41:36.468" v="388" actId="20577"/>
          <ac:spMkLst>
            <pc:docMk/>
            <pc:sldMk cId="4142625535" sldId="323"/>
            <ac:spMk id="5" creationId="{0F90A09C-FFF5-4E5A-AA01-80A927B03011}"/>
          </ac:spMkLst>
        </pc:spChg>
        <pc:spChg chg="mod">
          <ac:chgData name="Constanza Alvarez Lopez" userId="S::a00829469@itesm.mx::8b3bd367-dc81-4061-b9c1-cb92ee2a6a3d" providerId="AD" clId="Web-{DD5CF099-4A94-DE28-C802-087BAD19E488}" dt="2020-05-30T20:25:28.257" v="40" actId="20577"/>
          <ac:spMkLst>
            <pc:docMk/>
            <pc:sldMk cId="4142625535" sldId="323"/>
            <ac:spMk id="6" creationId="{438892A2-F58C-479B-93B3-BDD2A80D348B}"/>
          </ac:spMkLst>
        </pc:spChg>
        <pc:spChg chg="add mod">
          <ac:chgData name="Constanza Alvarez Lopez" userId="S::a00829469@itesm.mx::8b3bd367-dc81-4061-b9c1-cb92ee2a6a3d" providerId="AD" clId="Web-{DD5CF099-4A94-DE28-C802-087BAD19E488}" dt="2020-05-30T20:40:11.967" v="378" actId="20577"/>
          <ac:spMkLst>
            <pc:docMk/>
            <pc:sldMk cId="4142625535" sldId="323"/>
            <ac:spMk id="8" creationId="{3932C8B5-D17E-4498-9D88-0AEFA6FEC704}"/>
          </ac:spMkLst>
        </pc:spChg>
        <pc:spChg chg="del">
          <ac:chgData name="Constanza Alvarez Lopez" userId="S::a00829469@itesm.mx::8b3bd367-dc81-4061-b9c1-cb92ee2a6a3d" providerId="AD" clId="Web-{DD5CF099-4A94-DE28-C802-087BAD19E488}" dt="2020-05-30T20:30:47.712" v="358"/>
          <ac:spMkLst>
            <pc:docMk/>
            <pc:sldMk cId="4142625535" sldId="323"/>
            <ac:spMk id="14" creationId="{B1FDEF3E-1872-41D3-A841-FBE14801F476}"/>
          </ac:spMkLst>
        </pc:spChg>
        <pc:picChg chg="add mod">
          <ac:chgData name="Constanza Alvarez Lopez" userId="S::a00829469@itesm.mx::8b3bd367-dc81-4061-b9c1-cb92ee2a6a3d" providerId="AD" clId="Web-{DD5CF099-4A94-DE28-C802-087BAD19E488}" dt="2020-05-30T20:39:39.982" v="370" actId="1076"/>
          <ac:picMkLst>
            <pc:docMk/>
            <pc:sldMk cId="4142625535" sldId="323"/>
            <ac:picMk id="4" creationId="{FA9A1ADC-ED03-49D3-9A08-6122DDC13F5B}"/>
          </ac:picMkLst>
        </pc:picChg>
      </pc:sldChg>
    </pc:docChg>
  </pc:docChgLst>
  <pc:docChgLst>
    <pc:chgData name="Angel Manuel Villalba Rodríguez" userId="7616b7f7-0eac-4450-bf78-1b3a8c53c740" providerId="ADAL" clId="{AB27A4AF-5D92-4419-BD4B-567F554A2191}"/>
    <pc:docChg chg="modSld">
      <pc:chgData name="Angel Manuel Villalba Rodríguez" userId="7616b7f7-0eac-4450-bf78-1b3a8c53c740" providerId="ADAL" clId="{AB27A4AF-5D92-4419-BD4B-567F554A2191}" dt="2020-06-04T19:18:55.981" v="102" actId="20577"/>
      <pc:docMkLst>
        <pc:docMk/>
      </pc:docMkLst>
      <pc:sldChg chg="modSp mod">
        <pc:chgData name="Angel Manuel Villalba Rodríguez" userId="7616b7f7-0eac-4450-bf78-1b3a8c53c740" providerId="ADAL" clId="{AB27A4AF-5D92-4419-BD4B-567F554A2191}" dt="2020-06-04T19:18:55.981" v="102" actId="20577"/>
        <pc:sldMkLst>
          <pc:docMk/>
          <pc:sldMk cId="4056039362" sldId="260"/>
        </pc:sldMkLst>
        <pc:spChg chg="mod">
          <ac:chgData name="Angel Manuel Villalba Rodríguez" userId="7616b7f7-0eac-4450-bf78-1b3a8c53c740" providerId="ADAL" clId="{AB27A4AF-5D92-4419-BD4B-567F554A2191}" dt="2020-06-04T19:18:55.981" v="102" actId="20577"/>
          <ac:spMkLst>
            <pc:docMk/>
            <pc:sldMk cId="4056039362" sldId="260"/>
            <ac:spMk id="11" creationId="{8D6F020A-BC97-4F56-BE04-DCEF9477FD57}"/>
          </ac:spMkLst>
        </pc:spChg>
      </pc:sldChg>
      <pc:sldChg chg="modSp mod">
        <pc:chgData name="Angel Manuel Villalba Rodríguez" userId="7616b7f7-0eac-4450-bf78-1b3a8c53c740" providerId="ADAL" clId="{AB27A4AF-5D92-4419-BD4B-567F554A2191}" dt="2020-06-03T19:14:29.904" v="35" actId="14100"/>
        <pc:sldMkLst>
          <pc:docMk/>
          <pc:sldMk cId="4286112639" sldId="282"/>
        </pc:sldMkLst>
        <pc:spChg chg="mod">
          <ac:chgData name="Angel Manuel Villalba Rodríguez" userId="7616b7f7-0eac-4450-bf78-1b3a8c53c740" providerId="ADAL" clId="{AB27A4AF-5D92-4419-BD4B-567F554A2191}" dt="2020-06-03T19:14:29.904" v="35" actId="14100"/>
          <ac:spMkLst>
            <pc:docMk/>
            <pc:sldMk cId="4286112639" sldId="282"/>
            <ac:spMk id="37" creationId="{820A763D-9518-49EF-A195-5E6F60DC760C}"/>
          </ac:spMkLst>
        </pc:spChg>
      </pc:sldChg>
      <pc:sldChg chg="modSp mod modNotesTx">
        <pc:chgData name="Angel Manuel Villalba Rodríguez" userId="7616b7f7-0eac-4450-bf78-1b3a8c53c740" providerId="ADAL" clId="{AB27A4AF-5D92-4419-BD4B-567F554A2191}" dt="2020-06-03T19:18:29.184" v="91" actId="20577"/>
        <pc:sldMkLst>
          <pc:docMk/>
          <pc:sldMk cId="2572200467" sldId="325"/>
        </pc:sldMkLst>
        <pc:spChg chg="mod">
          <ac:chgData name="Angel Manuel Villalba Rodríguez" userId="7616b7f7-0eac-4450-bf78-1b3a8c53c740" providerId="ADAL" clId="{AB27A4AF-5D92-4419-BD4B-567F554A2191}" dt="2020-06-03T19:17:18.992" v="37" actId="20577"/>
          <ac:spMkLst>
            <pc:docMk/>
            <pc:sldMk cId="2572200467" sldId="325"/>
            <ac:spMk id="29" creationId="{11157844-97A2-495C-A843-A829C99604D2}"/>
          </ac:spMkLst>
        </pc:spChg>
      </pc:sldChg>
    </pc:docChg>
  </pc:docChgLst>
  <pc:docChgLst>
    <pc:chgData name="Antonio Osamu Katagiri Tanaka" userId="2c28225e-d492-4964-8551-1b0a3c65dda0" providerId="ADAL" clId="{ED77F351-F929-4DB4-A4ED-DC5FE65AD935}"/>
    <pc:docChg chg="undo redo custSel mod addSld delSld modSld sldOrd modSection">
      <pc:chgData name="Antonio Osamu Katagiri Tanaka" userId="2c28225e-d492-4964-8551-1b0a3c65dda0" providerId="ADAL" clId="{ED77F351-F929-4DB4-A4ED-DC5FE65AD935}" dt="2020-06-08T13:13:30.342" v="6475" actId="1076"/>
      <pc:docMkLst>
        <pc:docMk/>
      </pc:docMkLst>
      <pc:sldChg chg="modSp mod">
        <pc:chgData name="Antonio Osamu Katagiri Tanaka" userId="2c28225e-d492-4964-8551-1b0a3c65dda0" providerId="ADAL" clId="{ED77F351-F929-4DB4-A4ED-DC5FE65AD935}" dt="2020-06-04T14:50:23.276" v="6215" actId="20577"/>
        <pc:sldMkLst>
          <pc:docMk/>
          <pc:sldMk cId="3401248549" sldId="256"/>
        </pc:sldMkLst>
        <pc:spChg chg="mod">
          <ac:chgData name="Antonio Osamu Katagiri Tanaka" userId="2c28225e-d492-4964-8551-1b0a3c65dda0" providerId="ADAL" clId="{ED77F351-F929-4DB4-A4ED-DC5FE65AD935}" dt="2020-05-17T21:04:22.128" v="17" actId="20577"/>
          <ac:spMkLst>
            <pc:docMk/>
            <pc:sldMk cId="3401248549" sldId="256"/>
            <ac:spMk id="6" creationId="{3EB028BF-0783-48AF-AB96-57CC5B2CBEAF}"/>
          </ac:spMkLst>
        </pc:spChg>
        <pc:spChg chg="mod">
          <ac:chgData name="Antonio Osamu Katagiri Tanaka" userId="2c28225e-d492-4964-8551-1b0a3c65dda0" providerId="ADAL" clId="{ED77F351-F929-4DB4-A4ED-DC5FE65AD935}" dt="2020-06-04T14:50:23.276" v="6215" actId="20577"/>
          <ac:spMkLst>
            <pc:docMk/>
            <pc:sldMk cId="3401248549" sldId="256"/>
            <ac:spMk id="7" creationId="{8D0BEDFD-CE79-4A45-9ADE-72FBEA303FCC}"/>
          </ac:spMkLst>
        </pc:spChg>
      </pc:sldChg>
      <pc:sldChg chg="modSp mod">
        <pc:chgData name="Antonio Osamu Katagiri Tanaka" userId="2c28225e-d492-4964-8551-1b0a3c65dda0" providerId="ADAL" clId="{ED77F351-F929-4DB4-A4ED-DC5FE65AD935}" dt="2020-06-03T13:03:18.173" v="5464" actId="20577"/>
        <pc:sldMkLst>
          <pc:docMk/>
          <pc:sldMk cId="1105756717" sldId="257"/>
        </pc:sldMkLst>
        <pc:spChg chg="mod">
          <ac:chgData name="Antonio Osamu Katagiri Tanaka" userId="2c28225e-d492-4964-8551-1b0a3c65dda0" providerId="ADAL" clId="{ED77F351-F929-4DB4-A4ED-DC5FE65AD935}" dt="2020-05-18T15:39:14.396" v="735" actId="1076"/>
          <ac:spMkLst>
            <pc:docMk/>
            <pc:sldMk cId="1105756717" sldId="257"/>
            <ac:spMk id="2" creationId="{6B4CD107-D7DB-4A9B-AA15-4038D49BB7C0}"/>
          </ac:spMkLst>
        </pc:spChg>
        <pc:spChg chg="mod">
          <ac:chgData name="Antonio Osamu Katagiri Tanaka" userId="2c28225e-d492-4964-8551-1b0a3c65dda0" providerId="ADAL" clId="{ED77F351-F929-4DB4-A4ED-DC5FE65AD935}" dt="2020-06-03T13:03:18.173" v="5464" actId="20577"/>
          <ac:spMkLst>
            <pc:docMk/>
            <pc:sldMk cId="1105756717" sldId="257"/>
            <ac:spMk id="3" creationId="{6E971A9A-8031-4781-96A0-B9A5656935B5}"/>
          </ac:spMkLst>
        </pc:spChg>
      </pc:sldChg>
      <pc:sldChg chg="add del modTransition">
        <pc:chgData name="Antonio Osamu Katagiri Tanaka" userId="2c28225e-d492-4964-8551-1b0a3c65dda0" providerId="ADAL" clId="{ED77F351-F929-4DB4-A4ED-DC5FE65AD935}" dt="2020-05-18T17:10:29.784" v="2294" actId="47"/>
        <pc:sldMkLst>
          <pc:docMk/>
          <pc:sldMk cId="1147480841" sldId="258"/>
        </pc:sldMkLst>
      </pc:sldChg>
      <pc:sldChg chg="addSp delSp modSp mod modNotesTx">
        <pc:chgData name="Antonio Osamu Katagiri Tanaka" userId="2c28225e-d492-4964-8551-1b0a3c65dda0" providerId="ADAL" clId="{ED77F351-F929-4DB4-A4ED-DC5FE65AD935}" dt="2020-06-03T16:23:51.343" v="5799" actId="313"/>
        <pc:sldMkLst>
          <pc:docMk/>
          <pc:sldMk cId="4056039362" sldId="260"/>
        </pc:sldMkLst>
        <pc:spChg chg="mod">
          <ac:chgData name="Antonio Osamu Katagiri Tanaka" userId="2c28225e-d492-4964-8551-1b0a3c65dda0" providerId="ADAL" clId="{ED77F351-F929-4DB4-A4ED-DC5FE65AD935}" dt="2020-05-18T17:01:16.128" v="2123" actId="790"/>
          <ac:spMkLst>
            <pc:docMk/>
            <pc:sldMk cId="4056039362" sldId="260"/>
            <ac:spMk id="2" creationId="{FF8B1EDC-6C77-4197-B6C2-2D602679E956}"/>
          </ac:spMkLst>
        </pc:spChg>
        <pc:spChg chg="add mod">
          <ac:chgData name="Antonio Osamu Katagiri Tanaka" userId="2c28225e-d492-4964-8551-1b0a3c65dda0" providerId="ADAL" clId="{ED77F351-F929-4DB4-A4ED-DC5FE65AD935}" dt="2020-05-18T17:01:16.128" v="2123" actId="790"/>
          <ac:spMkLst>
            <pc:docMk/>
            <pc:sldMk cId="4056039362" sldId="260"/>
            <ac:spMk id="3" creationId="{4DCA1DBB-7C25-40DD-A1CA-4BDF790567CD}"/>
          </ac:spMkLst>
        </pc:spChg>
        <pc:spChg chg="add del mod">
          <ac:chgData name="Antonio Osamu Katagiri Tanaka" userId="2c28225e-d492-4964-8551-1b0a3c65dda0" providerId="ADAL" clId="{ED77F351-F929-4DB4-A4ED-DC5FE65AD935}" dt="2020-05-18T16:08:55.223" v="828" actId="767"/>
          <ac:spMkLst>
            <pc:docMk/>
            <pc:sldMk cId="4056039362" sldId="260"/>
            <ac:spMk id="4" creationId="{F879CC80-38D6-4A23-848F-613D11B6A264}"/>
          </ac:spMkLst>
        </pc:spChg>
        <pc:spChg chg="add mod">
          <ac:chgData name="Antonio Osamu Katagiri Tanaka" userId="2c28225e-d492-4964-8551-1b0a3c65dda0" providerId="ADAL" clId="{ED77F351-F929-4DB4-A4ED-DC5FE65AD935}" dt="2020-05-18T17:01:16.128" v="2123" actId="790"/>
          <ac:spMkLst>
            <pc:docMk/>
            <pc:sldMk cId="4056039362" sldId="260"/>
            <ac:spMk id="5" creationId="{A541337B-F6FD-4877-B1C1-A077DA09D171}"/>
          </ac:spMkLst>
        </pc:spChg>
        <pc:spChg chg="mod">
          <ac:chgData name="Antonio Osamu Katagiri Tanaka" userId="2c28225e-d492-4964-8551-1b0a3c65dda0" providerId="ADAL" clId="{ED77F351-F929-4DB4-A4ED-DC5FE65AD935}" dt="2020-05-18T20:45:54.653" v="4492"/>
          <ac:spMkLst>
            <pc:docMk/>
            <pc:sldMk cId="4056039362" sldId="260"/>
            <ac:spMk id="6" creationId="{438892A2-F58C-479B-93B3-BDD2A80D348B}"/>
          </ac:spMkLst>
        </pc:spChg>
        <pc:spChg chg="add mod">
          <ac:chgData name="Antonio Osamu Katagiri Tanaka" userId="2c28225e-d492-4964-8551-1b0a3c65dda0" providerId="ADAL" clId="{ED77F351-F929-4DB4-A4ED-DC5FE65AD935}" dt="2020-05-18T17:01:16.128" v="2123" actId="790"/>
          <ac:spMkLst>
            <pc:docMk/>
            <pc:sldMk cId="4056039362" sldId="260"/>
            <ac:spMk id="7" creationId="{86069F56-C61A-4425-9D53-C2D984F0DD02}"/>
          </ac:spMkLst>
        </pc:spChg>
        <pc:spChg chg="add mod">
          <ac:chgData name="Antonio Osamu Katagiri Tanaka" userId="2c28225e-d492-4964-8551-1b0a3c65dda0" providerId="ADAL" clId="{ED77F351-F929-4DB4-A4ED-DC5FE65AD935}" dt="2020-05-18T17:01:16.128" v="2123" actId="790"/>
          <ac:spMkLst>
            <pc:docMk/>
            <pc:sldMk cId="4056039362" sldId="260"/>
            <ac:spMk id="8" creationId="{9C12E8BB-8D9E-48AB-A934-A172DD00B64D}"/>
          </ac:spMkLst>
        </pc:spChg>
        <pc:spChg chg="add mod">
          <ac:chgData name="Antonio Osamu Katagiri Tanaka" userId="2c28225e-d492-4964-8551-1b0a3c65dda0" providerId="ADAL" clId="{ED77F351-F929-4DB4-A4ED-DC5FE65AD935}" dt="2020-05-18T17:01:16.128" v="2123" actId="790"/>
          <ac:spMkLst>
            <pc:docMk/>
            <pc:sldMk cId="4056039362" sldId="260"/>
            <ac:spMk id="9" creationId="{60FF1E52-86AD-4E42-9D21-1D6E3F95FAED}"/>
          </ac:spMkLst>
        </pc:spChg>
        <pc:spChg chg="add del mod">
          <ac:chgData name="Antonio Osamu Katagiri Tanaka" userId="2c28225e-d492-4964-8551-1b0a3c65dda0" providerId="ADAL" clId="{ED77F351-F929-4DB4-A4ED-DC5FE65AD935}" dt="2020-05-18T16:15:22.701" v="933" actId="478"/>
          <ac:spMkLst>
            <pc:docMk/>
            <pc:sldMk cId="4056039362" sldId="260"/>
            <ac:spMk id="10" creationId="{5F69D227-E008-421D-8D0E-3753D3ACC672}"/>
          </ac:spMkLst>
        </pc:spChg>
        <pc:spChg chg="add mod">
          <ac:chgData name="Antonio Osamu Katagiri Tanaka" userId="2c28225e-d492-4964-8551-1b0a3c65dda0" providerId="ADAL" clId="{ED77F351-F929-4DB4-A4ED-DC5FE65AD935}" dt="2020-05-18T17:01:16.128" v="2123" actId="790"/>
          <ac:spMkLst>
            <pc:docMk/>
            <pc:sldMk cId="4056039362" sldId="260"/>
            <ac:spMk id="11" creationId="{8D6F020A-BC97-4F56-BE04-DCEF9477FD57}"/>
          </ac:spMkLst>
        </pc:spChg>
        <pc:spChg chg="add del mod">
          <ac:chgData name="Antonio Osamu Katagiri Tanaka" userId="2c28225e-d492-4964-8551-1b0a3c65dda0" providerId="ADAL" clId="{ED77F351-F929-4DB4-A4ED-DC5FE65AD935}" dt="2020-05-18T16:39:49.047" v="1405" actId="478"/>
          <ac:spMkLst>
            <pc:docMk/>
            <pc:sldMk cId="4056039362" sldId="260"/>
            <ac:spMk id="12" creationId="{A853BC6F-958C-47C3-BC31-E5E2B8504CE6}"/>
          </ac:spMkLst>
        </pc:spChg>
        <pc:spChg chg="add mod">
          <ac:chgData name="Antonio Osamu Katagiri Tanaka" userId="2c28225e-d492-4964-8551-1b0a3c65dda0" providerId="ADAL" clId="{ED77F351-F929-4DB4-A4ED-DC5FE65AD935}" dt="2020-05-18T17:01:16.128" v="2123" actId="790"/>
          <ac:spMkLst>
            <pc:docMk/>
            <pc:sldMk cId="4056039362" sldId="260"/>
            <ac:spMk id="13" creationId="{94C0B5A5-B888-4D95-9C43-CFDB889F03DB}"/>
          </ac:spMkLst>
        </pc:spChg>
        <pc:spChg chg="del mod">
          <ac:chgData name="Antonio Osamu Katagiri Tanaka" userId="2c28225e-d492-4964-8551-1b0a3c65dda0" providerId="ADAL" clId="{ED77F351-F929-4DB4-A4ED-DC5FE65AD935}" dt="2020-05-18T17:15:56.517" v="2298" actId="478"/>
          <ac:spMkLst>
            <pc:docMk/>
            <pc:sldMk cId="4056039362" sldId="260"/>
            <ac:spMk id="14" creationId="{B1FDEF3E-1872-41D3-A841-FBE14801F476}"/>
          </ac:spMkLst>
        </pc:spChg>
        <pc:spChg chg="add mod">
          <ac:chgData name="Antonio Osamu Katagiri Tanaka" userId="2c28225e-d492-4964-8551-1b0a3c65dda0" providerId="ADAL" clId="{ED77F351-F929-4DB4-A4ED-DC5FE65AD935}" dt="2020-06-03T16:13:42.101" v="5796" actId="1076"/>
          <ac:spMkLst>
            <pc:docMk/>
            <pc:sldMk cId="4056039362" sldId="260"/>
            <ac:spMk id="15" creationId="{7A422CD3-C2AE-413E-8611-51957AA3142E}"/>
          </ac:spMkLst>
        </pc:spChg>
        <pc:spChg chg="add mod">
          <ac:chgData name="Antonio Osamu Katagiri Tanaka" userId="2c28225e-d492-4964-8551-1b0a3c65dda0" providerId="ADAL" clId="{ED77F351-F929-4DB4-A4ED-DC5FE65AD935}" dt="2020-05-18T17:01:16.128" v="2123" actId="790"/>
          <ac:spMkLst>
            <pc:docMk/>
            <pc:sldMk cId="4056039362" sldId="260"/>
            <ac:spMk id="16" creationId="{65195508-5453-459B-8D07-4A65712968BB}"/>
          </ac:spMkLst>
        </pc:spChg>
        <pc:spChg chg="add del mod">
          <ac:chgData name="Antonio Osamu Katagiri Tanaka" userId="2c28225e-d492-4964-8551-1b0a3c65dda0" providerId="ADAL" clId="{ED77F351-F929-4DB4-A4ED-DC5FE65AD935}" dt="2020-06-03T16:13:25.937" v="5791" actId="478"/>
          <ac:spMkLst>
            <pc:docMk/>
            <pc:sldMk cId="4056039362" sldId="260"/>
            <ac:spMk id="17" creationId="{80D77DFE-8AC0-4118-AE4E-3F6A3D1917E2}"/>
          </ac:spMkLst>
        </pc:spChg>
        <pc:spChg chg="add mod">
          <ac:chgData name="Antonio Osamu Katagiri Tanaka" userId="2c28225e-d492-4964-8551-1b0a3c65dda0" providerId="ADAL" clId="{ED77F351-F929-4DB4-A4ED-DC5FE65AD935}" dt="2020-05-18T17:01:16.128" v="2123" actId="790"/>
          <ac:spMkLst>
            <pc:docMk/>
            <pc:sldMk cId="4056039362" sldId="260"/>
            <ac:spMk id="18" creationId="{9D000BB2-0E07-4EB9-BF3A-F28BA9A49604}"/>
          </ac:spMkLst>
        </pc:spChg>
        <pc:spChg chg="add del mod">
          <ac:chgData name="Antonio Osamu Katagiri Tanaka" userId="2c28225e-d492-4964-8551-1b0a3c65dda0" providerId="ADAL" clId="{ED77F351-F929-4DB4-A4ED-DC5FE65AD935}" dt="2020-05-18T16:49:18.552" v="1767" actId="478"/>
          <ac:spMkLst>
            <pc:docMk/>
            <pc:sldMk cId="4056039362" sldId="260"/>
            <ac:spMk id="19" creationId="{CD4F591C-CEA6-4810-9A2B-935B9B6354F1}"/>
          </ac:spMkLst>
        </pc:spChg>
        <pc:spChg chg="add mod">
          <ac:chgData name="Antonio Osamu Katagiri Tanaka" userId="2c28225e-d492-4964-8551-1b0a3c65dda0" providerId="ADAL" clId="{ED77F351-F929-4DB4-A4ED-DC5FE65AD935}" dt="2020-05-18T17:01:16.128" v="2123" actId="790"/>
          <ac:spMkLst>
            <pc:docMk/>
            <pc:sldMk cId="4056039362" sldId="260"/>
            <ac:spMk id="171" creationId="{9763385E-07B8-498F-AC7F-FFF6EAA53A03}"/>
          </ac:spMkLst>
        </pc:spChg>
        <pc:spChg chg="add mod">
          <ac:chgData name="Antonio Osamu Katagiri Tanaka" userId="2c28225e-d492-4964-8551-1b0a3c65dda0" providerId="ADAL" clId="{ED77F351-F929-4DB4-A4ED-DC5FE65AD935}" dt="2020-05-18T17:04:26.768" v="2225" actId="692"/>
          <ac:spMkLst>
            <pc:docMk/>
            <pc:sldMk cId="4056039362" sldId="260"/>
            <ac:spMk id="186" creationId="{A9757335-3B29-417C-9D94-1997EE69D3EB}"/>
          </ac:spMkLst>
        </pc:spChg>
        <pc:spChg chg="add mod">
          <ac:chgData name="Antonio Osamu Katagiri Tanaka" userId="2c28225e-d492-4964-8551-1b0a3c65dda0" providerId="ADAL" clId="{ED77F351-F929-4DB4-A4ED-DC5FE65AD935}" dt="2020-05-18T17:04:26.768" v="2225" actId="692"/>
          <ac:spMkLst>
            <pc:docMk/>
            <pc:sldMk cId="4056039362" sldId="260"/>
            <ac:spMk id="187" creationId="{0E1FE856-CED2-457E-9DFC-E48A65631569}"/>
          </ac:spMkLst>
        </pc:spChg>
        <pc:spChg chg="add mod">
          <ac:chgData name="Antonio Osamu Katagiri Tanaka" userId="2c28225e-d492-4964-8551-1b0a3c65dda0" providerId="ADAL" clId="{ED77F351-F929-4DB4-A4ED-DC5FE65AD935}" dt="2020-05-18T17:04:26.768" v="2225" actId="692"/>
          <ac:spMkLst>
            <pc:docMk/>
            <pc:sldMk cId="4056039362" sldId="260"/>
            <ac:spMk id="188" creationId="{EF33A804-EFA9-4423-A4B7-117D5998B0E6}"/>
          </ac:spMkLst>
        </pc:spChg>
        <pc:spChg chg="add del mod ord">
          <ac:chgData name="Antonio Osamu Katagiri Tanaka" userId="2c28225e-d492-4964-8551-1b0a3c65dda0" providerId="ADAL" clId="{ED77F351-F929-4DB4-A4ED-DC5FE65AD935}" dt="2020-05-18T17:06:02.035" v="2243" actId="21"/>
          <ac:spMkLst>
            <pc:docMk/>
            <pc:sldMk cId="4056039362" sldId="260"/>
            <ac:spMk id="190" creationId="{48EDE536-9F6D-4039-928E-FAC816131ABC}"/>
          </ac:spMkLst>
        </pc:spChg>
        <pc:spChg chg="mod">
          <ac:chgData name="Antonio Osamu Katagiri Tanaka" userId="2c28225e-d492-4964-8551-1b0a3c65dda0" providerId="ADAL" clId="{ED77F351-F929-4DB4-A4ED-DC5FE65AD935}" dt="2020-05-18T17:08:19.060" v="2271" actId="692"/>
          <ac:spMkLst>
            <pc:docMk/>
            <pc:sldMk cId="4056039362" sldId="260"/>
            <ac:spMk id="193" creationId="{78E6F2DB-6A89-4D5B-8952-36326FB294D2}"/>
          </ac:spMkLst>
        </pc:spChg>
        <pc:spChg chg="mod">
          <ac:chgData name="Antonio Osamu Katagiri Tanaka" userId="2c28225e-d492-4964-8551-1b0a3c65dda0" providerId="ADAL" clId="{ED77F351-F929-4DB4-A4ED-DC5FE65AD935}" dt="2020-05-18T17:07:51.339" v="2261"/>
          <ac:spMkLst>
            <pc:docMk/>
            <pc:sldMk cId="4056039362" sldId="260"/>
            <ac:spMk id="194" creationId="{7B673D33-3347-401D-86F9-9FF371ABC569}"/>
          </ac:spMkLst>
        </pc:spChg>
        <pc:spChg chg="mod">
          <ac:chgData name="Antonio Osamu Katagiri Tanaka" userId="2c28225e-d492-4964-8551-1b0a3c65dda0" providerId="ADAL" clId="{ED77F351-F929-4DB4-A4ED-DC5FE65AD935}" dt="2020-05-18T17:07:51.339" v="2261"/>
          <ac:spMkLst>
            <pc:docMk/>
            <pc:sldMk cId="4056039362" sldId="260"/>
            <ac:spMk id="195" creationId="{6A025D89-D58F-4B43-BCE1-6DF8BACD688D}"/>
          </ac:spMkLst>
        </pc:spChg>
        <pc:spChg chg="add del mod">
          <ac:chgData name="Antonio Osamu Katagiri Tanaka" userId="2c28225e-d492-4964-8551-1b0a3c65dda0" providerId="ADAL" clId="{ED77F351-F929-4DB4-A4ED-DC5FE65AD935}" dt="2020-05-18T17:07:57.671" v="2265" actId="1076"/>
          <ac:spMkLst>
            <pc:docMk/>
            <pc:sldMk cId="4056039362" sldId="260"/>
            <ac:spMk id="196" creationId="{CCC2D413-ECB8-4D18-9DC1-6B0D19AB8F96}"/>
          </ac:spMkLst>
        </pc:spChg>
        <pc:spChg chg="mod topLvl">
          <ac:chgData name="Antonio Osamu Katagiri Tanaka" userId="2c28225e-d492-4964-8551-1b0a3c65dda0" providerId="ADAL" clId="{ED77F351-F929-4DB4-A4ED-DC5FE65AD935}" dt="2020-05-18T17:28:59.073" v="2376" actId="14100"/>
          <ac:spMkLst>
            <pc:docMk/>
            <pc:sldMk cId="4056039362" sldId="260"/>
            <ac:spMk id="199" creationId="{FEB03EB5-FA34-449E-A54D-07A93A6D495D}"/>
          </ac:spMkLst>
        </pc:spChg>
        <pc:spChg chg="mod">
          <ac:chgData name="Antonio Osamu Katagiri Tanaka" userId="2c28225e-d492-4964-8551-1b0a3c65dda0" providerId="ADAL" clId="{ED77F351-F929-4DB4-A4ED-DC5FE65AD935}" dt="2020-05-18T17:28:45.525" v="2374" actId="165"/>
          <ac:spMkLst>
            <pc:docMk/>
            <pc:sldMk cId="4056039362" sldId="260"/>
            <ac:spMk id="200" creationId="{E467DE4A-8C58-4EDE-8CBB-DC7C8256A27A}"/>
          </ac:spMkLst>
        </pc:spChg>
        <pc:spChg chg="mod">
          <ac:chgData name="Antonio Osamu Katagiri Tanaka" userId="2c28225e-d492-4964-8551-1b0a3c65dda0" providerId="ADAL" clId="{ED77F351-F929-4DB4-A4ED-DC5FE65AD935}" dt="2020-05-18T17:28:45.525" v="2374" actId="165"/>
          <ac:spMkLst>
            <pc:docMk/>
            <pc:sldMk cId="4056039362" sldId="260"/>
            <ac:spMk id="201" creationId="{0C49FCF9-B054-477E-A156-310BD79C54C4}"/>
          </ac:spMkLst>
        </pc:spChg>
        <pc:spChg chg="mod">
          <ac:chgData name="Antonio Osamu Katagiri Tanaka" userId="2c28225e-d492-4964-8551-1b0a3c65dda0" providerId="ADAL" clId="{ED77F351-F929-4DB4-A4ED-DC5FE65AD935}" dt="2020-05-18T17:28:45.525" v="2374" actId="165"/>
          <ac:spMkLst>
            <pc:docMk/>
            <pc:sldMk cId="4056039362" sldId="260"/>
            <ac:spMk id="202" creationId="{0C681C8C-D4F3-4FE0-B4AC-DCDE1BE96BB6}"/>
          </ac:spMkLst>
        </pc:spChg>
        <pc:grpChg chg="add del mod ord">
          <ac:chgData name="Antonio Osamu Katagiri Tanaka" userId="2c28225e-d492-4964-8551-1b0a3c65dda0" providerId="ADAL" clId="{ED77F351-F929-4DB4-A4ED-DC5FE65AD935}" dt="2020-05-18T17:06:02.035" v="2243" actId="21"/>
          <ac:grpSpMkLst>
            <pc:docMk/>
            <pc:sldMk cId="4056039362" sldId="260"/>
            <ac:grpSpMk id="189" creationId="{93AB179D-3B1F-4A14-AEDE-24B6F49EBEE6}"/>
          </ac:grpSpMkLst>
        </pc:grpChg>
        <pc:grpChg chg="add del mod">
          <ac:chgData name="Antonio Osamu Katagiri Tanaka" userId="2c28225e-d492-4964-8551-1b0a3c65dda0" providerId="ADAL" clId="{ED77F351-F929-4DB4-A4ED-DC5FE65AD935}" dt="2020-05-18T17:08:27.615" v="2272" actId="21"/>
          <ac:grpSpMkLst>
            <pc:docMk/>
            <pc:sldMk cId="4056039362" sldId="260"/>
            <ac:grpSpMk id="191" creationId="{6AA3DEEE-7A2D-40D5-9382-E1B1BF41F5E4}"/>
          </ac:grpSpMkLst>
        </pc:grpChg>
        <pc:grpChg chg="mod">
          <ac:chgData name="Antonio Osamu Katagiri Tanaka" userId="2c28225e-d492-4964-8551-1b0a3c65dda0" providerId="ADAL" clId="{ED77F351-F929-4DB4-A4ED-DC5FE65AD935}" dt="2020-05-18T17:07:51.339" v="2261"/>
          <ac:grpSpMkLst>
            <pc:docMk/>
            <pc:sldMk cId="4056039362" sldId="260"/>
            <ac:grpSpMk id="192" creationId="{9076F180-F441-4D15-A4BE-7F71F60C6591}"/>
          </ac:grpSpMkLst>
        </pc:grpChg>
        <pc:grpChg chg="add del mod">
          <ac:chgData name="Antonio Osamu Katagiri Tanaka" userId="2c28225e-d492-4964-8551-1b0a3c65dda0" providerId="ADAL" clId="{ED77F351-F929-4DB4-A4ED-DC5FE65AD935}" dt="2020-05-18T17:28:45.525" v="2374" actId="165"/>
          <ac:grpSpMkLst>
            <pc:docMk/>
            <pc:sldMk cId="4056039362" sldId="260"/>
            <ac:grpSpMk id="197" creationId="{9EE2E745-8777-4060-8C72-D664A774B8AA}"/>
          </ac:grpSpMkLst>
        </pc:grpChg>
        <pc:grpChg chg="mod topLvl">
          <ac:chgData name="Antonio Osamu Katagiri Tanaka" userId="2c28225e-d492-4964-8551-1b0a3c65dda0" providerId="ADAL" clId="{ED77F351-F929-4DB4-A4ED-DC5FE65AD935}" dt="2020-05-18T17:28:45.525" v="2374" actId="165"/>
          <ac:grpSpMkLst>
            <pc:docMk/>
            <pc:sldMk cId="4056039362" sldId="260"/>
            <ac:grpSpMk id="198" creationId="{B490D509-A494-4233-95D7-86F91824304D}"/>
          </ac:grpSpMkLst>
        </pc:grpChg>
        <pc:cxnChg chg="add mod">
          <ac:chgData name="Antonio Osamu Katagiri Tanaka" userId="2c28225e-d492-4964-8551-1b0a3c65dda0" providerId="ADAL" clId="{ED77F351-F929-4DB4-A4ED-DC5FE65AD935}" dt="2020-05-18T16:57:14.090" v="2013" actId="1036"/>
          <ac:cxnSpMkLst>
            <pc:docMk/>
            <pc:sldMk cId="4056039362" sldId="260"/>
            <ac:cxnSpMk id="21" creationId="{4DE038BA-4E76-495F-B893-69258A64E8E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2" creationId="{02D8D492-AA20-4479-96CE-EA3B5067E9FB}"/>
          </ac:cxnSpMkLst>
        </pc:cxnChg>
        <pc:cxnChg chg="add mod">
          <ac:chgData name="Antonio Osamu Katagiri Tanaka" userId="2c28225e-d492-4964-8551-1b0a3c65dda0" providerId="ADAL" clId="{ED77F351-F929-4DB4-A4ED-DC5FE65AD935}" dt="2020-05-18T16:57:14.090" v="2013" actId="1036"/>
          <ac:cxnSpMkLst>
            <pc:docMk/>
            <pc:sldMk cId="4056039362" sldId="260"/>
            <ac:cxnSpMk id="25" creationId="{42CA2B89-5A9A-4B12-A2A8-A5E340A034F2}"/>
          </ac:cxnSpMkLst>
        </pc:cxnChg>
        <pc:cxnChg chg="add mod">
          <ac:chgData name="Antonio Osamu Katagiri Tanaka" userId="2c28225e-d492-4964-8551-1b0a3c65dda0" providerId="ADAL" clId="{ED77F351-F929-4DB4-A4ED-DC5FE65AD935}" dt="2020-05-18T16:57:14.090" v="2013" actId="1036"/>
          <ac:cxnSpMkLst>
            <pc:docMk/>
            <pc:sldMk cId="4056039362" sldId="260"/>
            <ac:cxnSpMk id="45" creationId="{76585E44-750C-4385-924F-1E146BA5E777}"/>
          </ac:cxnSpMkLst>
        </pc:cxnChg>
        <pc:cxnChg chg="add mod">
          <ac:chgData name="Antonio Osamu Katagiri Tanaka" userId="2c28225e-d492-4964-8551-1b0a3c65dda0" providerId="ADAL" clId="{ED77F351-F929-4DB4-A4ED-DC5FE65AD935}" dt="2020-06-03T16:13:42.101" v="5796" actId="1076"/>
          <ac:cxnSpMkLst>
            <pc:docMk/>
            <pc:sldMk cId="4056039362" sldId="260"/>
            <ac:cxnSpMk id="48" creationId="{7AF032B1-482B-44AD-917D-BB30C6059074}"/>
          </ac:cxnSpMkLst>
        </pc:cxnChg>
        <pc:cxnChg chg="add del mod">
          <ac:chgData name="Antonio Osamu Katagiri Tanaka" userId="2c28225e-d492-4964-8551-1b0a3c65dda0" providerId="ADAL" clId="{ED77F351-F929-4DB4-A4ED-DC5FE65AD935}" dt="2020-06-03T16:13:27.975" v="5792" actId="478"/>
          <ac:cxnSpMkLst>
            <pc:docMk/>
            <pc:sldMk cId="4056039362" sldId="260"/>
            <ac:cxnSpMk id="51" creationId="{BA3289E9-8AF9-41DB-8D79-03FF2B000DC9}"/>
          </ac:cxnSpMkLst>
        </pc:cxnChg>
        <pc:cxnChg chg="add del mod">
          <ac:chgData name="Antonio Osamu Katagiri Tanaka" userId="2c28225e-d492-4964-8551-1b0a3c65dda0" providerId="ADAL" clId="{ED77F351-F929-4DB4-A4ED-DC5FE65AD935}" dt="2020-05-18T16:53:39.376" v="1836" actId="478"/>
          <ac:cxnSpMkLst>
            <pc:docMk/>
            <pc:sldMk cId="4056039362" sldId="260"/>
            <ac:cxnSpMk id="58" creationId="{6C118699-F02A-4FB2-8BD7-303EABC908D9}"/>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2" creationId="{A869321F-C366-48C6-9A3F-F5A6017738CA}"/>
          </ac:cxnSpMkLst>
        </pc:cxnChg>
        <pc:cxnChg chg="add mod">
          <ac:chgData name="Antonio Osamu Katagiri Tanaka" userId="2c28225e-d492-4964-8551-1b0a3c65dda0" providerId="ADAL" clId="{ED77F351-F929-4DB4-A4ED-DC5FE65AD935}" dt="2020-05-18T16:57:14.090" v="2013" actId="1036"/>
          <ac:cxnSpMkLst>
            <pc:docMk/>
            <pc:sldMk cId="4056039362" sldId="260"/>
            <ac:cxnSpMk id="65" creationId="{9FFCF6BB-EBF8-4677-AE66-EAC451310568}"/>
          </ac:cxnSpMkLst>
        </pc:cxnChg>
        <pc:cxnChg chg="add del mod">
          <ac:chgData name="Antonio Osamu Katagiri Tanaka" userId="2c28225e-d492-4964-8551-1b0a3c65dda0" providerId="ADAL" clId="{ED77F351-F929-4DB4-A4ED-DC5FE65AD935}" dt="2020-05-18T16:53:24.481" v="1831" actId="478"/>
          <ac:cxnSpMkLst>
            <pc:docMk/>
            <pc:sldMk cId="4056039362" sldId="260"/>
            <ac:cxnSpMk id="76" creationId="{07A23539-B268-40C4-A256-DAB3F96886B3}"/>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19" creationId="{FDF0A069-760F-4C41-95F0-0FC362B021D0}"/>
          </ac:cxnSpMkLst>
        </pc:cxnChg>
        <pc:cxnChg chg="add mod">
          <ac:chgData name="Antonio Osamu Katagiri Tanaka" userId="2c28225e-d492-4964-8551-1b0a3c65dda0" providerId="ADAL" clId="{ED77F351-F929-4DB4-A4ED-DC5FE65AD935}" dt="2020-05-18T16:57:14.090" v="2013" actId="1036"/>
          <ac:cxnSpMkLst>
            <pc:docMk/>
            <pc:sldMk cId="4056039362" sldId="260"/>
            <ac:cxnSpMk id="172" creationId="{50F75C52-4A56-44CE-8903-2E3441D82DC7}"/>
          </ac:cxnSpMkLst>
        </pc:cxnChg>
      </pc:sldChg>
      <pc:sldChg chg="modSp mod modTransition">
        <pc:chgData name="Antonio Osamu Katagiri Tanaka" userId="2c28225e-d492-4964-8551-1b0a3c65dda0" providerId="ADAL" clId="{ED77F351-F929-4DB4-A4ED-DC5FE65AD935}" dt="2020-05-18T15:39:53.492" v="741" actId="1076"/>
        <pc:sldMkLst>
          <pc:docMk/>
          <pc:sldMk cId="3604131991" sldId="263"/>
        </pc:sldMkLst>
        <pc:spChg chg="mod">
          <ac:chgData name="Antonio Osamu Katagiri Tanaka" userId="2c28225e-d492-4964-8551-1b0a3c65dda0" providerId="ADAL" clId="{ED77F351-F929-4DB4-A4ED-DC5FE65AD935}" dt="2020-05-18T15:39:53.492" v="741" actId="1076"/>
          <ac:spMkLst>
            <pc:docMk/>
            <pc:sldMk cId="3604131991" sldId="263"/>
            <ac:spMk id="4" creationId="{F9ED8BE6-F7AC-4FD8-8FA8-8C683A7C2F62}"/>
          </ac:spMkLst>
        </pc:spChg>
      </pc:sldChg>
      <pc:sldChg chg="addSp delSp modSp mod setBg">
        <pc:chgData name="Antonio Osamu Katagiri Tanaka" userId="2c28225e-d492-4964-8551-1b0a3c65dda0" providerId="ADAL" clId="{ED77F351-F929-4DB4-A4ED-DC5FE65AD935}" dt="2020-06-04T17:31:31.502" v="6382" actId="1076"/>
        <pc:sldMkLst>
          <pc:docMk/>
          <pc:sldMk cId="4246728971" sldId="269"/>
        </pc:sldMkLst>
        <pc:spChg chg="mod ord">
          <ac:chgData name="Antonio Osamu Katagiri Tanaka" userId="2c28225e-d492-4964-8551-1b0a3c65dda0" providerId="ADAL" clId="{ED77F351-F929-4DB4-A4ED-DC5FE65AD935}" dt="2020-06-04T14:53:08.209" v="6229" actId="26606"/>
          <ac:spMkLst>
            <pc:docMk/>
            <pc:sldMk cId="4246728971" sldId="269"/>
            <ac:spMk id="2" creationId="{6DDF4E12-8FF6-4ADC-8AF4-F321F8D632CD}"/>
          </ac:spMkLst>
        </pc:spChg>
        <pc:spChg chg="del ord">
          <ac:chgData name="Antonio Osamu Katagiri Tanaka" userId="2c28225e-d492-4964-8551-1b0a3c65dda0" providerId="ADAL" clId="{ED77F351-F929-4DB4-A4ED-DC5FE65AD935}" dt="2020-06-04T14:53:16.513" v="6231" actId="478"/>
          <ac:spMkLst>
            <pc:docMk/>
            <pc:sldMk cId="4246728971" sldId="269"/>
            <ac:spMk id="3" creationId="{2D3FFEBE-5388-4A46-A0AF-9ADC5456286E}"/>
          </ac:spMkLst>
        </pc:spChg>
        <pc:spChg chg="add del mod">
          <ac:chgData name="Antonio Osamu Katagiri Tanaka" userId="2c28225e-d492-4964-8551-1b0a3c65dda0" providerId="ADAL" clId="{ED77F351-F929-4DB4-A4ED-DC5FE65AD935}" dt="2020-06-04T14:53:16.513" v="6231" actId="478"/>
          <ac:spMkLst>
            <pc:docMk/>
            <pc:sldMk cId="4246728971" sldId="269"/>
            <ac:spMk id="12" creationId="{C235C1AD-A689-4296-95FF-7A1F85507790}"/>
          </ac:spMkLst>
        </pc:spChg>
        <pc:spChg chg="add del">
          <ac:chgData name="Antonio Osamu Katagiri Tanaka" userId="2c28225e-d492-4964-8551-1b0a3c65dda0" providerId="ADAL" clId="{ED77F351-F929-4DB4-A4ED-DC5FE65AD935}" dt="2020-06-04T14:52:45.504" v="6221" actId="26606"/>
          <ac:spMkLst>
            <pc:docMk/>
            <pc:sldMk cId="4246728971" sldId="269"/>
            <ac:spMk id="75" creationId="{664E23E2-7440-4E36-A67B-0F88C5F7E185}"/>
          </ac:spMkLst>
        </pc:spChg>
        <pc:spChg chg="add del">
          <ac:chgData name="Antonio Osamu Katagiri Tanaka" userId="2c28225e-d492-4964-8551-1b0a3c65dda0" providerId="ADAL" clId="{ED77F351-F929-4DB4-A4ED-DC5FE65AD935}" dt="2020-06-04T14:52:45.504" v="6221" actId="26606"/>
          <ac:spMkLst>
            <pc:docMk/>
            <pc:sldMk cId="4246728971" sldId="269"/>
            <ac:spMk id="77" creationId="{B06949AE-010D-4C18-8AED-7872085ADD57}"/>
          </ac:spMkLst>
        </pc:spChg>
        <pc:spChg chg="add del">
          <ac:chgData name="Antonio Osamu Katagiri Tanaka" userId="2c28225e-d492-4964-8551-1b0a3c65dda0" providerId="ADAL" clId="{ED77F351-F929-4DB4-A4ED-DC5FE65AD935}" dt="2020-06-04T14:52:45.504" v="6221" actId="26606"/>
          <ac:spMkLst>
            <pc:docMk/>
            <pc:sldMk cId="4246728971" sldId="269"/>
            <ac:spMk id="79" creationId="{FE54AADB-50C7-4293-94C0-27361A32B8CF}"/>
          </ac:spMkLst>
        </pc:spChg>
        <pc:grpChg chg="add del mod">
          <ac:chgData name="Antonio Osamu Katagiri Tanaka" userId="2c28225e-d492-4964-8551-1b0a3c65dda0" providerId="ADAL" clId="{ED77F351-F929-4DB4-A4ED-DC5FE65AD935}" dt="2020-06-04T17:31:13.645" v="6366" actId="165"/>
          <ac:grpSpMkLst>
            <pc:docMk/>
            <pc:sldMk cId="4246728971" sldId="269"/>
            <ac:grpSpMk id="5" creationId="{1518D16E-C656-48C1-8436-E47F898481C5}"/>
          </ac:grpSpMkLst>
        </pc:grpChg>
        <pc:grpChg chg="add mod">
          <ac:chgData name="Antonio Osamu Katagiri Tanaka" userId="2c28225e-d492-4964-8551-1b0a3c65dda0" providerId="ADAL" clId="{ED77F351-F929-4DB4-A4ED-DC5FE65AD935}" dt="2020-06-04T17:31:31.502" v="6382" actId="1076"/>
          <ac:grpSpMkLst>
            <pc:docMk/>
            <pc:sldMk cId="4246728971" sldId="269"/>
            <ac:grpSpMk id="6" creationId="{4DBCD15F-F0C3-48FC-ABD7-5F90E0C6B0F4}"/>
          </ac:grpSpMkLst>
        </pc:grpChg>
        <pc:picChg chg="add del mod ord">
          <ac:chgData name="Antonio Osamu Katagiri Tanaka" userId="2c28225e-d492-4964-8551-1b0a3c65dda0" providerId="ADAL" clId="{ED77F351-F929-4DB4-A4ED-DC5FE65AD935}" dt="2020-06-04T14:52:54.738" v="6225"/>
          <ac:picMkLst>
            <pc:docMk/>
            <pc:sldMk cId="4246728971" sldId="269"/>
            <ac:picMk id="4" creationId="{54ECA396-C9A7-41D0-8CB6-52F4E4ADA6DA}"/>
          </ac:picMkLst>
        </pc:picChg>
        <pc:picChg chg="add mod ord topLvl">
          <ac:chgData name="Antonio Osamu Katagiri Tanaka" userId="2c28225e-d492-4964-8551-1b0a3c65dda0" providerId="ADAL" clId="{ED77F351-F929-4DB4-A4ED-DC5FE65AD935}" dt="2020-06-04T17:31:31.502" v="6382" actId="1076"/>
          <ac:picMkLst>
            <pc:docMk/>
            <pc:sldMk cId="4246728971" sldId="269"/>
            <ac:picMk id="10" creationId="{ED7B6AFA-9999-45B0-A85B-E3175253C3FA}"/>
          </ac:picMkLst>
        </pc:picChg>
        <pc:picChg chg="add mod topLvl">
          <ac:chgData name="Antonio Osamu Katagiri Tanaka" userId="2c28225e-d492-4964-8551-1b0a3c65dda0" providerId="ADAL" clId="{ED77F351-F929-4DB4-A4ED-DC5FE65AD935}" dt="2020-06-04T17:31:31.502" v="6382" actId="1076"/>
          <ac:picMkLst>
            <pc:docMk/>
            <pc:sldMk cId="4246728971" sldId="269"/>
            <ac:picMk id="11" creationId="{FB26ECA2-B74A-4506-AD8A-1E6CDFB5D809}"/>
          </ac:picMkLst>
        </pc:picChg>
        <pc:picChg chg="del mod">
          <ac:chgData name="Antonio Osamu Katagiri Tanaka" userId="2c28225e-d492-4964-8551-1b0a3c65dda0" providerId="ADAL" clId="{ED77F351-F929-4DB4-A4ED-DC5FE65AD935}" dt="2020-06-04T14:52:58.110" v="6227" actId="478"/>
          <ac:picMkLst>
            <pc:docMk/>
            <pc:sldMk cId="4246728971" sldId="269"/>
            <ac:picMk id="1030" creationId="{DF3B20E7-DFB7-496B-A1B1-F29CEEFDF57F}"/>
          </ac:picMkLst>
        </pc:picChg>
        <pc:cxnChg chg="add del">
          <ac:chgData name="Antonio Osamu Katagiri Tanaka" userId="2c28225e-d492-4964-8551-1b0a3c65dda0" providerId="ADAL" clId="{ED77F351-F929-4DB4-A4ED-DC5FE65AD935}" dt="2020-06-04T14:52:53.429" v="6223" actId="26606"/>
          <ac:cxnSpMkLst>
            <pc:docMk/>
            <pc:sldMk cId="4246728971" sldId="269"/>
            <ac:cxnSpMk id="1032" creationId="{4D56677B-C0B7-4DAC-ACAD-8054FF1B599A}"/>
          </ac:cxnSpMkLst>
        </pc:cxnChg>
      </pc:sldChg>
      <pc:sldChg chg="addSp modSp mod ord">
        <pc:chgData name="Antonio Osamu Katagiri Tanaka" userId="2c28225e-d492-4964-8551-1b0a3c65dda0" providerId="ADAL" clId="{ED77F351-F929-4DB4-A4ED-DC5FE65AD935}" dt="2020-06-04T18:27:15.058" v="6463" actId="6549"/>
        <pc:sldMkLst>
          <pc:docMk/>
          <pc:sldMk cId="708711930" sldId="276"/>
        </pc:sldMkLst>
        <pc:spChg chg="mod">
          <ac:chgData name="Antonio Osamu Katagiri Tanaka" userId="2c28225e-d492-4964-8551-1b0a3c65dda0" providerId="ADAL" clId="{ED77F351-F929-4DB4-A4ED-DC5FE65AD935}" dt="2020-05-18T15:39:47.208" v="740" actId="1076"/>
          <ac:spMkLst>
            <pc:docMk/>
            <pc:sldMk cId="708711930" sldId="276"/>
            <ac:spMk id="4" creationId="{F9ED8BE6-F7AC-4FD8-8FA8-8C683A7C2F62}"/>
          </ac:spMkLst>
        </pc:spChg>
        <pc:spChg chg="mod">
          <ac:chgData name="Antonio Osamu Katagiri Tanaka" userId="2c28225e-d492-4964-8551-1b0a3c65dda0" providerId="ADAL" clId="{ED77F351-F929-4DB4-A4ED-DC5FE65AD935}" dt="2020-06-04T18:27:15.058" v="6463" actId="6549"/>
          <ac:spMkLst>
            <pc:docMk/>
            <pc:sldMk cId="708711930" sldId="276"/>
            <ac:spMk id="7" creationId="{43F915F1-9C90-4B6E-AA0B-C9F4FCF704FA}"/>
          </ac:spMkLst>
        </pc:spChg>
        <pc:spChg chg="add mod">
          <ac:chgData name="Antonio Osamu Katagiri Tanaka" userId="2c28225e-d492-4964-8551-1b0a3c65dda0" providerId="ADAL" clId="{ED77F351-F929-4DB4-A4ED-DC5FE65AD935}" dt="2020-06-04T16:53:52.235" v="6365" actId="14100"/>
          <ac:spMkLst>
            <pc:docMk/>
            <pc:sldMk cId="708711930" sldId="276"/>
            <ac:spMk id="8" creationId="{51BAB1C8-45F0-4C69-A161-95F85754EEDC}"/>
          </ac:spMkLst>
        </pc:spChg>
        <pc:graphicFrameChg chg="mod modGraphic">
          <ac:chgData name="Antonio Osamu Katagiri Tanaka" userId="2c28225e-d492-4964-8551-1b0a3c65dda0" providerId="ADAL" clId="{ED77F351-F929-4DB4-A4ED-DC5FE65AD935}" dt="2020-06-04T16:45:43.209" v="6263" actId="1076"/>
          <ac:graphicFrameMkLst>
            <pc:docMk/>
            <pc:sldMk cId="708711930" sldId="276"/>
            <ac:graphicFrameMk id="3" creationId="{B22A4D8D-51F4-4767-8C5C-2F2E123D7F6C}"/>
          </ac:graphicFrameMkLst>
        </pc:graphicFrameChg>
      </pc:sldChg>
      <pc:sldChg chg="addSp delSp modSp mod modTransition">
        <pc:chgData name="Antonio Osamu Katagiri Tanaka" userId="2c28225e-d492-4964-8551-1b0a3c65dda0" providerId="ADAL" clId="{ED77F351-F929-4DB4-A4ED-DC5FE65AD935}" dt="2020-06-03T17:17:54.476" v="5948" actId="20577"/>
        <pc:sldMkLst>
          <pc:docMk/>
          <pc:sldMk cId="2232161063" sldId="281"/>
        </pc:sldMkLst>
        <pc:spChg chg="mod">
          <ac:chgData name="Antonio Osamu Katagiri Tanaka" userId="2c28225e-d492-4964-8551-1b0a3c65dda0" providerId="ADAL" clId="{ED77F351-F929-4DB4-A4ED-DC5FE65AD935}" dt="2020-05-18T17:06:06.079" v="2244"/>
          <ac:spMkLst>
            <pc:docMk/>
            <pc:sldMk cId="2232161063" sldId="281"/>
            <ac:spMk id="5" creationId="{839FD329-2FDC-4AD0-AA25-E3A87C3A2BCB}"/>
          </ac:spMkLst>
        </pc:spChg>
        <pc:spChg chg="add mod">
          <ac:chgData name="Antonio Osamu Katagiri Tanaka" userId="2c28225e-d492-4964-8551-1b0a3c65dda0" providerId="ADAL" clId="{ED77F351-F929-4DB4-A4ED-DC5FE65AD935}" dt="2020-06-03T17:16:15.493" v="5904"/>
          <ac:spMkLst>
            <pc:docMk/>
            <pc:sldMk cId="2232161063" sldId="281"/>
            <ac:spMk id="5" creationId="{88C757EF-D552-4D41-8B32-CCBE702AB4DB}"/>
          </ac:spMkLst>
        </pc:spChg>
        <pc:spChg chg="add mod">
          <ac:chgData name="Antonio Osamu Katagiri Tanaka" userId="2c28225e-d492-4964-8551-1b0a3c65dda0" providerId="ADAL" clId="{ED77F351-F929-4DB4-A4ED-DC5FE65AD935}" dt="2020-06-03T17:16:03.749" v="5899"/>
          <ac:spMkLst>
            <pc:docMk/>
            <pc:sldMk cId="2232161063" sldId="281"/>
            <ac:spMk id="6" creationId="{56CDC63D-A896-44A5-85AC-BC6F5C4EF36C}"/>
          </ac:spMkLst>
        </pc:spChg>
        <pc:spChg chg="mod">
          <ac:chgData name="Antonio Osamu Katagiri Tanaka" userId="2c28225e-d492-4964-8551-1b0a3c65dda0" providerId="ADAL" clId="{ED77F351-F929-4DB4-A4ED-DC5FE65AD935}" dt="2020-05-18T17:06:06.079" v="2244"/>
          <ac:spMkLst>
            <pc:docMk/>
            <pc:sldMk cId="2232161063" sldId="281"/>
            <ac:spMk id="6" creationId="{8F90B4B3-EA35-423C-932D-EA04578D4FFD}"/>
          </ac:spMkLst>
        </pc:spChg>
        <pc:spChg chg="add mod">
          <ac:chgData name="Antonio Osamu Katagiri Tanaka" userId="2c28225e-d492-4964-8551-1b0a3c65dda0" providerId="ADAL" clId="{ED77F351-F929-4DB4-A4ED-DC5FE65AD935}" dt="2020-06-03T17:16:48.531" v="5905"/>
          <ac:spMkLst>
            <pc:docMk/>
            <pc:sldMk cId="2232161063" sldId="281"/>
            <ac:spMk id="7" creationId="{CB4DADE2-EBFF-43D4-B578-79B981FBA86D}"/>
          </ac:spMkLst>
        </pc:spChg>
        <pc:spChg chg="mod">
          <ac:chgData name="Antonio Osamu Katagiri Tanaka" userId="2c28225e-d492-4964-8551-1b0a3c65dda0" providerId="ADAL" clId="{ED77F351-F929-4DB4-A4ED-DC5FE65AD935}" dt="2020-05-18T17:06:06.079" v="2244"/>
          <ac:spMkLst>
            <pc:docMk/>
            <pc:sldMk cId="2232161063" sldId="281"/>
            <ac:spMk id="7" creationId="{F0B5FAE8-8248-4C6B-8745-7BF5631B826E}"/>
          </ac:spMkLst>
        </pc:spChg>
        <pc:spChg chg="add mod">
          <ac:chgData name="Antonio Osamu Katagiri Tanaka" userId="2c28225e-d492-4964-8551-1b0a3c65dda0" providerId="ADAL" clId="{ED77F351-F929-4DB4-A4ED-DC5FE65AD935}" dt="2020-05-18T17:07:43.033" v="2259" actId="164"/>
          <ac:spMkLst>
            <pc:docMk/>
            <pc:sldMk cId="2232161063" sldId="281"/>
            <ac:spMk id="8" creationId="{19AAE9CA-6A29-4868-91A3-0566C3B5A227}"/>
          </ac:spMkLst>
        </pc:spChg>
        <pc:spChg chg="add mod">
          <ac:chgData name="Antonio Osamu Katagiri Tanaka" userId="2c28225e-d492-4964-8551-1b0a3c65dda0" providerId="ADAL" clId="{ED77F351-F929-4DB4-A4ED-DC5FE65AD935}" dt="2020-06-03T17:17:28.638" v="5920" actId="20577"/>
          <ac:spMkLst>
            <pc:docMk/>
            <pc:sldMk cId="2232161063" sldId="281"/>
            <ac:spMk id="8" creationId="{E5AA5861-2006-4377-B354-845FE57B9296}"/>
          </ac:spMkLst>
        </pc:spChg>
        <pc:spChg chg="add mod">
          <ac:chgData name="Antonio Osamu Katagiri Tanaka" userId="2c28225e-d492-4964-8551-1b0a3c65dda0" providerId="ADAL" clId="{ED77F351-F929-4DB4-A4ED-DC5FE65AD935}" dt="2020-06-03T17:17:54.476" v="5948" actId="20577"/>
          <ac:spMkLst>
            <pc:docMk/>
            <pc:sldMk cId="2232161063" sldId="281"/>
            <ac:spMk id="9" creationId="{FD1A4FBA-F7EA-49E5-85F6-43DCF4CC3402}"/>
          </ac:spMkLst>
        </pc:spChg>
        <pc:spChg chg="mod topLvl">
          <ac:chgData name="Antonio Osamu Katagiri Tanaka" userId="2c28225e-d492-4964-8551-1b0a3c65dda0" providerId="ADAL" clId="{ED77F351-F929-4DB4-A4ED-DC5FE65AD935}" dt="2020-05-18T17:09:19.074" v="2279" actId="164"/>
          <ac:spMkLst>
            <pc:docMk/>
            <pc:sldMk cId="2232161063" sldId="281"/>
            <ac:spMk id="12" creationId="{1C5A133F-978A-4B80-9CA3-B52805B34745}"/>
          </ac:spMkLst>
        </pc:spChg>
        <pc:spChg chg="mod">
          <ac:chgData name="Antonio Osamu Katagiri Tanaka" userId="2c28225e-d492-4964-8551-1b0a3c65dda0" providerId="ADAL" clId="{ED77F351-F929-4DB4-A4ED-DC5FE65AD935}" dt="2020-05-18T17:08:38.565" v="2274" actId="165"/>
          <ac:spMkLst>
            <pc:docMk/>
            <pc:sldMk cId="2232161063" sldId="281"/>
            <ac:spMk id="13" creationId="{DA4334F0-65F0-4927-A9E4-5C4C4046BE13}"/>
          </ac:spMkLst>
        </pc:spChg>
        <pc:spChg chg="mod">
          <ac:chgData name="Antonio Osamu Katagiri Tanaka" userId="2c28225e-d492-4964-8551-1b0a3c65dda0" providerId="ADAL" clId="{ED77F351-F929-4DB4-A4ED-DC5FE65AD935}" dt="2020-05-18T17:08:38.565" v="2274" actId="165"/>
          <ac:spMkLst>
            <pc:docMk/>
            <pc:sldMk cId="2232161063" sldId="281"/>
            <ac:spMk id="14" creationId="{822F9AAC-0F09-42EC-9AB8-7C72BB72F936}"/>
          </ac:spMkLst>
        </pc:spChg>
        <pc:spChg chg="mod">
          <ac:chgData name="Antonio Osamu Katagiri Tanaka" userId="2c28225e-d492-4964-8551-1b0a3c65dda0" providerId="ADAL" clId="{ED77F351-F929-4DB4-A4ED-DC5FE65AD935}" dt="2020-05-18T17:08:38.565" v="2274" actId="165"/>
          <ac:spMkLst>
            <pc:docMk/>
            <pc:sldMk cId="2232161063" sldId="281"/>
            <ac:spMk id="15" creationId="{EF8A9F96-C9DD-4579-A653-813766A46635}"/>
          </ac:spMkLst>
        </pc:spChg>
        <pc:grpChg chg="add del mod">
          <ac:chgData name="Antonio Osamu Katagiri Tanaka" userId="2c28225e-d492-4964-8551-1b0a3c65dda0" providerId="ADAL" clId="{ED77F351-F929-4DB4-A4ED-DC5FE65AD935}" dt="2020-05-18T17:07:44.516" v="2260" actId="21"/>
          <ac:grpSpMkLst>
            <pc:docMk/>
            <pc:sldMk cId="2232161063" sldId="281"/>
            <ac:grpSpMk id="3" creationId="{74BD9F48-7858-47E1-9AC4-20028C3D8A57}"/>
          </ac:grpSpMkLst>
        </pc:grpChg>
        <pc:grpChg chg="add mod">
          <ac:chgData name="Antonio Osamu Katagiri Tanaka" userId="2c28225e-d492-4964-8551-1b0a3c65dda0" providerId="ADAL" clId="{ED77F351-F929-4DB4-A4ED-DC5FE65AD935}" dt="2020-05-18T17:07:43.033" v="2259" actId="164"/>
          <ac:grpSpMkLst>
            <pc:docMk/>
            <pc:sldMk cId="2232161063" sldId="281"/>
            <ac:grpSpMk id="4" creationId="{18E5D3B9-6A5A-4ED9-9234-68DACB865004}"/>
          </ac:grpSpMkLst>
        </pc:grpChg>
        <pc:grpChg chg="add del mod">
          <ac:chgData name="Antonio Osamu Katagiri Tanaka" userId="2c28225e-d492-4964-8551-1b0a3c65dda0" providerId="ADAL" clId="{ED77F351-F929-4DB4-A4ED-DC5FE65AD935}" dt="2020-05-18T17:09:26.144" v="2280" actId="21"/>
          <ac:grpSpMkLst>
            <pc:docMk/>
            <pc:sldMk cId="2232161063" sldId="281"/>
            <ac:grpSpMk id="9" creationId="{857B37C7-ED68-4CE7-9617-B3F7B963AFBF}"/>
          </ac:grpSpMkLst>
        </pc:grpChg>
        <pc:grpChg chg="add del mod">
          <ac:chgData name="Antonio Osamu Katagiri Tanaka" userId="2c28225e-d492-4964-8551-1b0a3c65dda0" providerId="ADAL" clId="{ED77F351-F929-4DB4-A4ED-DC5FE65AD935}" dt="2020-05-18T17:08:38.565" v="2274" actId="165"/>
          <ac:grpSpMkLst>
            <pc:docMk/>
            <pc:sldMk cId="2232161063" sldId="281"/>
            <ac:grpSpMk id="10" creationId="{BA8859CC-9D9B-490D-8F76-3A096726E3B0}"/>
          </ac:grpSpMkLst>
        </pc:grpChg>
        <pc:grpChg chg="mod topLvl">
          <ac:chgData name="Antonio Osamu Katagiri Tanaka" userId="2c28225e-d492-4964-8551-1b0a3c65dda0" providerId="ADAL" clId="{ED77F351-F929-4DB4-A4ED-DC5FE65AD935}" dt="2020-05-18T17:09:19.074" v="2279" actId="164"/>
          <ac:grpSpMkLst>
            <pc:docMk/>
            <pc:sldMk cId="2232161063" sldId="281"/>
            <ac:grpSpMk id="11" creationId="{5EB0EFB6-AA52-4F32-8C8B-9EF1B4D99675}"/>
          </ac:grpSpMkLst>
        </pc:grpChg>
        <pc:picChg chg="add mod">
          <ac:chgData name="Antonio Osamu Katagiri Tanaka" userId="2c28225e-d492-4964-8551-1b0a3c65dda0" providerId="ADAL" clId="{ED77F351-F929-4DB4-A4ED-DC5FE65AD935}" dt="2020-06-03T17:16:54.249" v="5906" actId="1076"/>
          <ac:picMkLst>
            <pc:docMk/>
            <pc:sldMk cId="2232161063" sldId="281"/>
            <ac:picMk id="3" creationId="{A7AE82D6-2B70-4B72-B2E7-1C26B12E0F4C}"/>
          </ac:picMkLst>
        </pc:picChg>
      </pc:sldChg>
      <pc:sldChg chg="addSp delSp modSp add mod ord modAnim modNotesTx">
        <pc:chgData name="Antonio Osamu Katagiri Tanaka" userId="2c28225e-d492-4964-8551-1b0a3c65dda0" providerId="ADAL" clId="{ED77F351-F929-4DB4-A4ED-DC5FE65AD935}" dt="2020-06-08T13:13:30.342" v="6475" actId="1076"/>
        <pc:sldMkLst>
          <pc:docMk/>
          <pc:sldMk cId="4286112639" sldId="282"/>
        </pc:sldMkLst>
        <pc:spChg chg="mod">
          <ac:chgData name="Antonio Osamu Katagiri Tanaka" userId="2c28225e-d492-4964-8551-1b0a3c65dda0" providerId="ADAL" clId="{ED77F351-F929-4DB4-A4ED-DC5FE65AD935}" dt="2020-05-18T20:46:04.326" v="4493"/>
          <ac:spMkLst>
            <pc:docMk/>
            <pc:sldMk cId="4286112639" sldId="282"/>
            <ac:spMk id="6" creationId="{438892A2-F58C-479B-93B3-BDD2A80D348B}"/>
          </ac:spMkLst>
        </pc:spChg>
        <pc:spChg chg="del mod">
          <ac:chgData name="Antonio Osamu Katagiri Tanaka" userId="2c28225e-d492-4964-8551-1b0a3c65dda0" providerId="ADAL" clId="{ED77F351-F929-4DB4-A4ED-DC5FE65AD935}" dt="2020-05-18T17:24:22.408" v="2354" actId="478"/>
          <ac:spMkLst>
            <pc:docMk/>
            <pc:sldMk cId="4286112639" sldId="282"/>
            <ac:spMk id="14" creationId="{B1FDEF3E-1872-41D3-A841-FBE14801F476}"/>
          </ac:spMkLst>
        </pc:spChg>
        <pc:spChg chg="add del mod">
          <ac:chgData name="Antonio Osamu Katagiri Tanaka" userId="2c28225e-d492-4964-8551-1b0a3c65dda0" providerId="ADAL" clId="{ED77F351-F929-4DB4-A4ED-DC5FE65AD935}" dt="2020-05-18T15:37:48.980" v="730" actId="478"/>
          <ac:spMkLst>
            <pc:docMk/>
            <pc:sldMk cId="4286112639" sldId="282"/>
            <ac:spMk id="26" creationId="{9A8C7E94-3CAC-47FA-A735-8C20EAB1C3C5}"/>
          </ac:spMkLst>
        </pc:spChg>
        <pc:spChg chg="add mod">
          <ac:chgData name="Antonio Osamu Katagiri Tanaka" userId="2c28225e-d492-4964-8551-1b0a3c65dda0" providerId="ADAL" clId="{ED77F351-F929-4DB4-A4ED-DC5FE65AD935}" dt="2020-05-30T15:44:33.574" v="5318" actId="20577"/>
          <ac:spMkLst>
            <pc:docMk/>
            <pc:sldMk cId="4286112639" sldId="282"/>
            <ac:spMk id="30" creationId="{7C6442AC-3A81-48FD-95D7-BE376B90D996}"/>
          </ac:spMkLst>
        </pc:spChg>
        <pc:spChg chg="add mod">
          <ac:chgData name="Antonio Osamu Katagiri Tanaka" userId="2c28225e-d492-4964-8551-1b0a3c65dda0" providerId="ADAL" clId="{ED77F351-F929-4DB4-A4ED-DC5FE65AD935}" dt="2020-05-18T19:04:29.144" v="2822" actId="114"/>
          <ac:spMkLst>
            <pc:docMk/>
            <pc:sldMk cId="4286112639" sldId="282"/>
            <ac:spMk id="33" creationId="{FA782A8B-86B2-4C0B-8273-EC7AFA3048B7}"/>
          </ac:spMkLst>
        </pc:spChg>
        <pc:spChg chg="add mod">
          <ac:chgData name="Antonio Osamu Katagiri Tanaka" userId="2c28225e-d492-4964-8551-1b0a3c65dda0" providerId="ADAL" clId="{ED77F351-F929-4DB4-A4ED-DC5FE65AD935}" dt="2020-05-18T19:06:29.020" v="2873" actId="20577"/>
          <ac:spMkLst>
            <pc:docMk/>
            <pc:sldMk cId="4286112639" sldId="282"/>
            <ac:spMk id="34" creationId="{3F6F4E7F-423A-479C-8559-7058F86D265C}"/>
          </ac:spMkLst>
        </pc:spChg>
        <pc:spChg chg="add del mod">
          <ac:chgData name="Antonio Osamu Katagiri Tanaka" userId="2c28225e-d492-4964-8551-1b0a3c65dda0" providerId="ADAL" clId="{ED77F351-F929-4DB4-A4ED-DC5FE65AD935}" dt="2020-05-18T19:08:38.061" v="2941" actId="478"/>
          <ac:spMkLst>
            <pc:docMk/>
            <pc:sldMk cId="4286112639" sldId="282"/>
            <ac:spMk id="35" creationId="{29261CE9-4799-4D6D-AD51-2880665DC58D}"/>
          </ac:spMkLst>
        </pc:spChg>
        <pc:spChg chg="add mod">
          <ac:chgData name="Antonio Osamu Katagiri Tanaka" userId="2c28225e-d492-4964-8551-1b0a3c65dda0" providerId="ADAL" clId="{ED77F351-F929-4DB4-A4ED-DC5FE65AD935}" dt="2020-05-18T19:04:34.168" v="2823" actId="114"/>
          <ac:spMkLst>
            <pc:docMk/>
            <pc:sldMk cId="4286112639" sldId="282"/>
            <ac:spMk id="36" creationId="{3318332D-80A8-4BDE-90D6-3D02E868070B}"/>
          </ac:spMkLst>
        </pc:spChg>
        <pc:spChg chg="add mod">
          <ac:chgData name="Antonio Osamu Katagiri Tanaka" userId="2c28225e-d492-4964-8551-1b0a3c65dda0" providerId="ADAL" clId="{ED77F351-F929-4DB4-A4ED-DC5FE65AD935}" dt="2020-05-18T19:08:54.271" v="2945" actId="20577"/>
          <ac:spMkLst>
            <pc:docMk/>
            <pc:sldMk cId="4286112639" sldId="282"/>
            <ac:spMk id="37" creationId="{820A763D-9518-49EF-A195-5E6F60DC760C}"/>
          </ac:spMkLst>
        </pc:spChg>
        <pc:spChg chg="add del mod">
          <ac:chgData name="Antonio Osamu Katagiri Tanaka" userId="2c28225e-d492-4964-8551-1b0a3c65dda0" providerId="ADAL" clId="{ED77F351-F929-4DB4-A4ED-DC5FE65AD935}" dt="2020-05-18T19:16:22.768" v="3174"/>
          <ac:spMkLst>
            <pc:docMk/>
            <pc:sldMk cId="4286112639" sldId="282"/>
            <ac:spMk id="38" creationId="{7DD013A2-7D16-44A1-B24D-D6FE3116EC2B}"/>
          </ac:spMkLst>
        </pc:spChg>
        <pc:grpChg chg="add mod">
          <ac:chgData name="Antonio Osamu Katagiri Tanaka" userId="2c28225e-d492-4964-8551-1b0a3c65dda0" providerId="ADAL" clId="{ED77F351-F929-4DB4-A4ED-DC5FE65AD935}" dt="2020-05-18T15:45:22.082" v="778" actId="164"/>
          <ac:grpSpMkLst>
            <pc:docMk/>
            <pc:sldMk cId="4286112639" sldId="282"/>
            <ac:grpSpMk id="29" creationId="{12FA8F6E-65E8-4850-A259-CA04ADEA84D4}"/>
          </ac:grpSpMkLst>
        </pc:grpChg>
        <pc:graphicFrameChg chg="add mod modGraphic">
          <ac:chgData name="Antonio Osamu Katagiri Tanaka" userId="2c28225e-d492-4964-8551-1b0a3c65dda0" providerId="ADAL" clId="{ED77F351-F929-4DB4-A4ED-DC5FE65AD935}" dt="2020-05-18T20:31:04.654" v="4034" actId="790"/>
          <ac:graphicFrameMkLst>
            <pc:docMk/>
            <pc:sldMk cId="4286112639" sldId="282"/>
            <ac:graphicFrameMk id="31" creationId="{631E131D-C90C-4F01-B492-46AFD60AB711}"/>
          </ac:graphicFrameMkLst>
        </pc:graphicFrameChg>
        <pc:picChg chg="add mod">
          <ac:chgData name="Antonio Osamu Katagiri Tanaka" userId="2c28225e-d492-4964-8551-1b0a3c65dda0" providerId="ADAL" clId="{ED77F351-F929-4DB4-A4ED-DC5FE65AD935}" dt="2020-05-18T19:17:39.254" v="3180" actId="1076"/>
          <ac:picMkLst>
            <pc:docMk/>
            <pc:sldMk cId="4286112639" sldId="282"/>
            <ac:picMk id="4" creationId="{563535E3-D060-49F5-BC3A-DCF81FCCC08F}"/>
          </ac:picMkLst>
        </pc:picChg>
        <pc:picChg chg="add mod">
          <ac:chgData name="Antonio Osamu Katagiri Tanaka" userId="2c28225e-d492-4964-8551-1b0a3c65dda0" providerId="ADAL" clId="{ED77F351-F929-4DB4-A4ED-DC5FE65AD935}" dt="2020-05-18T19:17:39.254" v="3180" actId="1076"/>
          <ac:picMkLst>
            <pc:docMk/>
            <pc:sldMk cId="4286112639" sldId="282"/>
            <ac:picMk id="7" creationId="{6D386554-E2F0-438F-8C22-F117AFB3113E}"/>
          </ac:picMkLst>
        </pc:picChg>
        <pc:picChg chg="add mod">
          <ac:chgData name="Antonio Osamu Katagiri Tanaka" userId="2c28225e-d492-4964-8551-1b0a3c65dda0" providerId="ADAL" clId="{ED77F351-F929-4DB4-A4ED-DC5FE65AD935}" dt="2020-05-18T19:17:39.254" v="3180" actId="1076"/>
          <ac:picMkLst>
            <pc:docMk/>
            <pc:sldMk cId="4286112639" sldId="282"/>
            <ac:picMk id="9" creationId="{40BBC99F-79AA-496A-8DDA-CEF33F5AD385}"/>
          </ac:picMkLst>
        </pc:picChg>
        <pc:picChg chg="add mod">
          <ac:chgData name="Antonio Osamu Katagiri Tanaka" userId="2c28225e-d492-4964-8551-1b0a3c65dda0" providerId="ADAL" clId="{ED77F351-F929-4DB4-A4ED-DC5FE65AD935}" dt="2020-05-18T19:17:39.254" v="3180" actId="1076"/>
          <ac:picMkLst>
            <pc:docMk/>
            <pc:sldMk cId="4286112639" sldId="282"/>
            <ac:picMk id="11" creationId="{A5D4806D-27D6-4562-8C4B-22189D119BCE}"/>
          </ac:picMkLst>
        </pc:picChg>
        <pc:picChg chg="add mod">
          <ac:chgData name="Antonio Osamu Katagiri Tanaka" userId="2c28225e-d492-4964-8551-1b0a3c65dda0" providerId="ADAL" clId="{ED77F351-F929-4DB4-A4ED-DC5FE65AD935}" dt="2020-06-08T13:13:28.272" v="6470" actId="1076"/>
          <ac:picMkLst>
            <pc:docMk/>
            <pc:sldMk cId="4286112639" sldId="282"/>
            <ac:picMk id="13" creationId="{BC4D28AE-BA6C-4D6E-A910-E72567C1A82E}"/>
          </ac:picMkLst>
        </pc:picChg>
        <pc:picChg chg="add mod">
          <ac:chgData name="Antonio Osamu Katagiri Tanaka" userId="2c28225e-d492-4964-8551-1b0a3c65dda0" providerId="ADAL" clId="{ED77F351-F929-4DB4-A4ED-DC5FE65AD935}" dt="2020-06-08T13:13:28.616" v="6471" actId="1076"/>
          <ac:picMkLst>
            <pc:docMk/>
            <pc:sldMk cId="4286112639" sldId="282"/>
            <ac:picMk id="16" creationId="{9173379F-B014-4AFC-B719-B37755621FDA}"/>
          </ac:picMkLst>
        </pc:picChg>
        <pc:picChg chg="add mod">
          <ac:chgData name="Antonio Osamu Katagiri Tanaka" userId="2c28225e-d492-4964-8551-1b0a3c65dda0" providerId="ADAL" clId="{ED77F351-F929-4DB4-A4ED-DC5FE65AD935}" dt="2020-06-08T13:13:28.914" v="6472" actId="1076"/>
          <ac:picMkLst>
            <pc:docMk/>
            <pc:sldMk cId="4286112639" sldId="282"/>
            <ac:picMk id="18" creationId="{B9C68034-8639-4520-841C-A8387B477F91}"/>
          </ac:picMkLst>
        </pc:picChg>
        <pc:picChg chg="add mod">
          <ac:chgData name="Antonio Osamu Katagiri Tanaka" userId="2c28225e-d492-4964-8551-1b0a3c65dda0" providerId="ADAL" clId="{ED77F351-F929-4DB4-A4ED-DC5FE65AD935}" dt="2020-06-08T13:13:29.205" v="6473" actId="1076"/>
          <ac:picMkLst>
            <pc:docMk/>
            <pc:sldMk cId="4286112639" sldId="282"/>
            <ac:picMk id="20" creationId="{7E0EFC38-C50F-4E65-8D35-EB4B3358CA79}"/>
          </ac:picMkLst>
        </pc:picChg>
        <pc:picChg chg="add mod">
          <ac:chgData name="Antonio Osamu Katagiri Tanaka" userId="2c28225e-d492-4964-8551-1b0a3c65dda0" providerId="ADAL" clId="{ED77F351-F929-4DB4-A4ED-DC5FE65AD935}" dt="2020-06-08T13:13:29.977" v="6474" actId="1076"/>
          <ac:picMkLst>
            <pc:docMk/>
            <pc:sldMk cId="4286112639" sldId="282"/>
            <ac:picMk id="22" creationId="{FA5995D4-7A17-4426-8B0E-75082EC65B46}"/>
          </ac:picMkLst>
        </pc:picChg>
        <pc:picChg chg="add mod">
          <ac:chgData name="Antonio Osamu Katagiri Tanaka" userId="2c28225e-d492-4964-8551-1b0a3c65dda0" providerId="ADAL" clId="{ED77F351-F929-4DB4-A4ED-DC5FE65AD935}" dt="2020-06-08T13:13:30.342" v="6475" actId="1076"/>
          <ac:picMkLst>
            <pc:docMk/>
            <pc:sldMk cId="4286112639" sldId="282"/>
            <ac:picMk id="24" creationId="{E3EDCE94-F20C-453A-B191-851563D1D76F}"/>
          </ac:picMkLst>
        </pc:picChg>
        <pc:picChg chg="mod">
          <ac:chgData name="Antonio Osamu Katagiri Tanaka" userId="2c28225e-d492-4964-8551-1b0a3c65dda0" providerId="ADAL" clId="{ED77F351-F929-4DB4-A4ED-DC5FE65AD935}" dt="2020-05-18T15:12:43.568" v="562" actId="1076"/>
          <ac:picMkLst>
            <pc:docMk/>
            <pc:sldMk cId="4286112639" sldId="282"/>
            <ac:picMk id="25" creationId="{97AB3B9C-02E7-4D24-A104-26FD266A2E88}"/>
          </ac:picMkLst>
        </pc:picChg>
        <pc:picChg chg="add mod">
          <ac:chgData name="Antonio Osamu Katagiri Tanaka" userId="2c28225e-d492-4964-8551-1b0a3c65dda0" providerId="ADAL" clId="{ED77F351-F929-4DB4-A4ED-DC5FE65AD935}" dt="2020-05-18T19:17:39.254" v="3180" actId="1076"/>
          <ac:picMkLst>
            <pc:docMk/>
            <pc:sldMk cId="4286112639" sldId="282"/>
            <ac:picMk id="27" creationId="{3698E5A3-C0CE-4C40-8E9A-66C7E081ABBA}"/>
          </ac:picMkLst>
        </pc:picChg>
        <pc:picChg chg="add mod ord">
          <ac:chgData name="Antonio Osamu Katagiri Tanaka" userId="2c28225e-d492-4964-8551-1b0a3c65dda0" providerId="ADAL" clId="{ED77F351-F929-4DB4-A4ED-DC5FE65AD935}" dt="2020-05-18T19:17:39.254" v="3180" actId="1076"/>
          <ac:picMkLst>
            <pc:docMk/>
            <pc:sldMk cId="4286112639" sldId="282"/>
            <ac:picMk id="28" creationId="{2EE0CBCE-22B4-48BA-8B74-5BC762868E65}"/>
          </ac:picMkLst>
        </pc:picChg>
      </pc:sldChg>
      <pc:sldChg chg="addSp delSp modSp add mod ord modNotesTx">
        <pc:chgData name="Antonio Osamu Katagiri Tanaka" userId="2c28225e-d492-4964-8551-1b0a3c65dda0" providerId="ADAL" clId="{ED77F351-F929-4DB4-A4ED-DC5FE65AD935}" dt="2020-06-03T18:32:19.395" v="6169" actId="16959"/>
        <pc:sldMkLst>
          <pc:docMk/>
          <pc:sldMk cId="802513786" sldId="283"/>
        </pc:sldMkLst>
        <pc:spChg chg="mod">
          <ac:chgData name="Antonio Osamu Katagiri Tanaka" userId="2c28225e-d492-4964-8551-1b0a3c65dda0" providerId="ADAL" clId="{ED77F351-F929-4DB4-A4ED-DC5FE65AD935}" dt="2020-06-03T18:31:34.083" v="6162" actId="404"/>
          <ac:spMkLst>
            <pc:docMk/>
            <pc:sldMk cId="802513786" sldId="283"/>
            <ac:spMk id="2" creationId="{FF8B1EDC-6C77-4197-B6C2-2D602679E956}"/>
          </ac:spMkLst>
        </pc:spChg>
        <pc:spChg chg="add mod">
          <ac:chgData name="Antonio Osamu Katagiri Tanaka" userId="2c28225e-d492-4964-8551-1b0a3c65dda0" providerId="ADAL" clId="{ED77F351-F929-4DB4-A4ED-DC5FE65AD935}" dt="2020-06-03T16:37:06.972" v="5853" actId="20577"/>
          <ac:spMkLst>
            <pc:docMk/>
            <pc:sldMk cId="802513786" sldId="283"/>
            <ac:spMk id="3" creationId="{F346DF6E-63F6-4992-BC7C-6B8F279EDD79}"/>
          </ac:spMkLst>
        </pc:spChg>
        <pc:spChg chg="mod">
          <ac:chgData name="Antonio Osamu Katagiri Tanaka" userId="2c28225e-d492-4964-8551-1b0a3c65dda0" providerId="ADAL" clId="{ED77F351-F929-4DB4-A4ED-DC5FE65AD935}" dt="2020-05-30T15:00:09.979" v="5132" actId="1076"/>
          <ac:spMkLst>
            <pc:docMk/>
            <pc:sldMk cId="802513786" sldId="283"/>
            <ac:spMk id="6" creationId="{438892A2-F58C-479B-93B3-BDD2A80D348B}"/>
          </ac:spMkLst>
        </pc:spChg>
        <pc:spChg chg="add mod">
          <ac:chgData name="Antonio Osamu Katagiri Tanaka" userId="2c28225e-d492-4964-8551-1b0a3c65dda0" providerId="ADAL" clId="{ED77F351-F929-4DB4-A4ED-DC5FE65AD935}" dt="2020-05-30T14:45:10.977" v="4962" actId="20577"/>
          <ac:spMkLst>
            <pc:docMk/>
            <pc:sldMk cId="802513786" sldId="283"/>
            <ac:spMk id="7" creationId="{D748A60D-F005-4EBC-94CD-104F84F484E3}"/>
          </ac:spMkLst>
        </pc:spChg>
        <pc:spChg chg="add mod">
          <ac:chgData name="Antonio Osamu Katagiri Tanaka" userId="2c28225e-d492-4964-8551-1b0a3c65dda0" providerId="ADAL" clId="{ED77F351-F929-4DB4-A4ED-DC5FE65AD935}" dt="2020-05-30T14:48:20.666" v="4972" actId="20577"/>
          <ac:spMkLst>
            <pc:docMk/>
            <pc:sldMk cId="802513786" sldId="283"/>
            <ac:spMk id="8" creationId="{D222E624-DCCD-4003-9B6B-A78199022E32}"/>
          </ac:spMkLst>
        </pc:spChg>
        <pc:spChg chg="add mod">
          <ac:chgData name="Antonio Osamu Katagiri Tanaka" userId="2c28225e-d492-4964-8551-1b0a3c65dda0" providerId="ADAL" clId="{ED77F351-F929-4DB4-A4ED-DC5FE65AD935}" dt="2020-05-30T15:11:34.993" v="5245" actId="20577"/>
          <ac:spMkLst>
            <pc:docMk/>
            <pc:sldMk cId="802513786" sldId="283"/>
            <ac:spMk id="13" creationId="{D27E6905-8321-4FFA-BE79-690D8204DAE7}"/>
          </ac:spMkLst>
        </pc:spChg>
        <pc:spChg chg="mod">
          <ac:chgData name="Antonio Osamu Katagiri Tanaka" userId="2c28225e-d492-4964-8551-1b0a3c65dda0" providerId="ADAL" clId="{ED77F351-F929-4DB4-A4ED-DC5FE65AD935}" dt="2020-05-30T15:10:32.906" v="5213" actId="1076"/>
          <ac:spMkLst>
            <pc:docMk/>
            <pc:sldMk cId="802513786" sldId="283"/>
            <ac:spMk id="14" creationId="{B1FDEF3E-1872-41D3-A841-FBE14801F476}"/>
          </ac:spMkLst>
        </pc:spChg>
        <pc:spChg chg="add mod">
          <ac:chgData name="Antonio Osamu Katagiri Tanaka" userId="2c28225e-d492-4964-8551-1b0a3c65dda0" providerId="ADAL" clId="{ED77F351-F929-4DB4-A4ED-DC5FE65AD935}" dt="2020-06-03T18:31:41.798" v="6163" actId="1076"/>
          <ac:spMkLst>
            <pc:docMk/>
            <pc:sldMk cId="802513786" sldId="283"/>
            <ac:spMk id="15" creationId="{08D3DE5A-2515-4EF9-850A-B046CF2D75AE}"/>
          </ac:spMkLst>
        </pc:spChg>
        <pc:spChg chg="add mod">
          <ac:chgData name="Antonio Osamu Katagiri Tanaka" userId="2c28225e-d492-4964-8551-1b0a3c65dda0" providerId="ADAL" clId="{ED77F351-F929-4DB4-A4ED-DC5FE65AD935}" dt="2020-05-30T15:01:40.557" v="5144" actId="1582"/>
          <ac:spMkLst>
            <pc:docMk/>
            <pc:sldMk cId="802513786" sldId="283"/>
            <ac:spMk id="16" creationId="{986F7D63-6548-45E3-9446-94CC485855DC}"/>
          </ac:spMkLst>
        </pc:spChg>
        <pc:spChg chg="add mod">
          <ac:chgData name="Antonio Osamu Katagiri Tanaka" userId="2c28225e-d492-4964-8551-1b0a3c65dda0" providerId="ADAL" clId="{ED77F351-F929-4DB4-A4ED-DC5FE65AD935}" dt="2020-05-30T15:01:40.557" v="5144" actId="1582"/>
          <ac:spMkLst>
            <pc:docMk/>
            <pc:sldMk cId="802513786" sldId="283"/>
            <ac:spMk id="17" creationId="{35E94EBE-02AE-491E-AF0F-2A4CF27896AE}"/>
          </ac:spMkLst>
        </pc:spChg>
        <pc:spChg chg="add del mod">
          <ac:chgData name="Antonio Osamu Katagiri Tanaka" userId="2c28225e-d492-4964-8551-1b0a3c65dda0" providerId="ADAL" clId="{ED77F351-F929-4DB4-A4ED-DC5FE65AD935}" dt="2020-06-03T18:30:41.942" v="6150" actId="478"/>
          <ac:spMkLst>
            <pc:docMk/>
            <pc:sldMk cId="802513786" sldId="283"/>
            <ac:spMk id="18" creationId="{77860726-8C83-43A3-B2C3-87A7F75F3332}"/>
          </ac:spMkLst>
        </pc:spChg>
        <pc:spChg chg="add del mod">
          <ac:chgData name="Antonio Osamu Katagiri Tanaka" userId="2c28225e-d492-4964-8551-1b0a3c65dda0" providerId="ADAL" clId="{ED77F351-F929-4DB4-A4ED-DC5FE65AD935}" dt="2020-06-03T18:30:41.942" v="6150" actId="478"/>
          <ac:spMkLst>
            <pc:docMk/>
            <pc:sldMk cId="802513786" sldId="283"/>
            <ac:spMk id="19" creationId="{8472DDA4-8D81-484A-B99E-6F5013AF6E6D}"/>
          </ac:spMkLst>
        </pc:spChg>
        <pc:spChg chg="add mod">
          <ac:chgData name="Antonio Osamu Katagiri Tanaka" userId="2c28225e-d492-4964-8551-1b0a3c65dda0" providerId="ADAL" clId="{ED77F351-F929-4DB4-A4ED-DC5FE65AD935}" dt="2020-05-30T15:04:31.889" v="5158" actId="1076"/>
          <ac:spMkLst>
            <pc:docMk/>
            <pc:sldMk cId="802513786" sldId="283"/>
            <ac:spMk id="20" creationId="{ED3C2801-FEC8-4301-B138-D8D7FFB2E984}"/>
          </ac:spMkLst>
        </pc:spChg>
        <pc:spChg chg="add del mod">
          <ac:chgData name="Antonio Osamu Katagiri Tanaka" userId="2c28225e-d492-4964-8551-1b0a3c65dda0" providerId="ADAL" clId="{ED77F351-F929-4DB4-A4ED-DC5FE65AD935}" dt="2020-05-30T15:05:09.016" v="5165" actId="478"/>
          <ac:spMkLst>
            <pc:docMk/>
            <pc:sldMk cId="802513786" sldId="283"/>
            <ac:spMk id="21" creationId="{D72DB0A1-40E4-4509-8630-5DB0D412F9DC}"/>
          </ac:spMkLst>
        </pc:spChg>
        <pc:spChg chg="add del mod">
          <ac:chgData name="Antonio Osamu Katagiri Tanaka" userId="2c28225e-d492-4964-8551-1b0a3c65dda0" providerId="ADAL" clId="{ED77F351-F929-4DB4-A4ED-DC5FE65AD935}" dt="2020-06-03T16:31:38.080" v="5800" actId="478"/>
          <ac:spMkLst>
            <pc:docMk/>
            <pc:sldMk cId="802513786" sldId="283"/>
            <ac:spMk id="25" creationId="{1C23DAF8-0832-4C00-A5D3-214EE665958E}"/>
          </ac:spMkLst>
        </pc:spChg>
        <pc:spChg chg="add del mod">
          <ac:chgData name="Antonio Osamu Katagiri Tanaka" userId="2c28225e-d492-4964-8551-1b0a3c65dda0" providerId="ADAL" clId="{ED77F351-F929-4DB4-A4ED-DC5FE65AD935}" dt="2020-06-03T18:30:41.942" v="6150" actId="478"/>
          <ac:spMkLst>
            <pc:docMk/>
            <pc:sldMk cId="802513786" sldId="283"/>
            <ac:spMk id="26" creationId="{4B4EB9B7-2B32-4DC1-8F64-1F478C198F7C}"/>
          </ac:spMkLst>
        </pc:spChg>
        <pc:spChg chg="add del mod">
          <ac:chgData name="Antonio Osamu Katagiri Tanaka" userId="2c28225e-d492-4964-8551-1b0a3c65dda0" providerId="ADAL" clId="{ED77F351-F929-4DB4-A4ED-DC5FE65AD935}" dt="2020-06-03T18:30:41.942" v="6150" actId="478"/>
          <ac:spMkLst>
            <pc:docMk/>
            <pc:sldMk cId="802513786" sldId="283"/>
            <ac:spMk id="27" creationId="{DE3A3888-0547-4343-90C0-0D9709060C75}"/>
          </ac:spMkLst>
        </pc:spChg>
        <pc:spChg chg="add mod">
          <ac:chgData name="Antonio Osamu Katagiri Tanaka" userId="2c28225e-d492-4964-8551-1b0a3c65dda0" providerId="ADAL" clId="{ED77F351-F929-4DB4-A4ED-DC5FE65AD935}" dt="2020-05-30T15:11:20.864" v="5239" actId="1076"/>
          <ac:spMkLst>
            <pc:docMk/>
            <pc:sldMk cId="802513786" sldId="283"/>
            <ac:spMk id="28" creationId="{F2A0F68B-7226-4943-979C-6FEDF805ADD7}"/>
          </ac:spMkLst>
        </pc:spChg>
        <pc:spChg chg="add mod">
          <ac:chgData name="Antonio Osamu Katagiri Tanaka" userId="2c28225e-d492-4964-8551-1b0a3c65dda0" providerId="ADAL" clId="{ED77F351-F929-4DB4-A4ED-DC5FE65AD935}" dt="2020-05-30T15:11:55.153" v="5249" actId="207"/>
          <ac:spMkLst>
            <pc:docMk/>
            <pc:sldMk cId="802513786" sldId="283"/>
            <ac:spMk id="29" creationId="{49C7D2F8-A7E0-438E-8573-AE87BBFCBF46}"/>
          </ac:spMkLst>
        </pc:spChg>
        <pc:spChg chg="add mod">
          <ac:chgData name="Antonio Osamu Katagiri Tanaka" userId="2c28225e-d492-4964-8551-1b0a3c65dda0" providerId="ADAL" clId="{ED77F351-F929-4DB4-A4ED-DC5FE65AD935}" dt="2020-05-30T15:12:02.151" v="5253" actId="20577"/>
          <ac:spMkLst>
            <pc:docMk/>
            <pc:sldMk cId="802513786" sldId="283"/>
            <ac:spMk id="30" creationId="{04AE9AE3-CE86-4199-8BBD-F6E78746E134}"/>
          </ac:spMkLst>
        </pc:spChg>
        <pc:spChg chg="add del mod">
          <ac:chgData name="Antonio Osamu Katagiri Tanaka" userId="2c28225e-d492-4964-8551-1b0a3c65dda0" providerId="ADAL" clId="{ED77F351-F929-4DB4-A4ED-DC5FE65AD935}" dt="2020-06-03T18:30:41.942" v="6150" actId="478"/>
          <ac:spMkLst>
            <pc:docMk/>
            <pc:sldMk cId="802513786" sldId="283"/>
            <ac:spMk id="31" creationId="{90FFA7A2-07C2-4738-92B6-0874BB582752}"/>
          </ac:spMkLst>
        </pc:spChg>
        <pc:spChg chg="add del mod">
          <ac:chgData name="Antonio Osamu Katagiri Tanaka" userId="2c28225e-d492-4964-8551-1b0a3c65dda0" providerId="ADAL" clId="{ED77F351-F929-4DB4-A4ED-DC5FE65AD935}" dt="2020-06-03T18:30:41.942" v="6150" actId="478"/>
          <ac:spMkLst>
            <pc:docMk/>
            <pc:sldMk cId="802513786" sldId="283"/>
            <ac:spMk id="32" creationId="{B9E21A65-09B4-460C-B757-3A6393FBB3D6}"/>
          </ac:spMkLst>
        </pc:spChg>
        <pc:spChg chg="add del mod">
          <ac:chgData name="Antonio Osamu Katagiri Tanaka" userId="2c28225e-d492-4964-8551-1b0a3c65dda0" providerId="ADAL" clId="{ED77F351-F929-4DB4-A4ED-DC5FE65AD935}" dt="2020-06-03T18:30:41.942" v="6150" actId="478"/>
          <ac:spMkLst>
            <pc:docMk/>
            <pc:sldMk cId="802513786" sldId="283"/>
            <ac:spMk id="33" creationId="{EBA7C552-D75C-46A0-8ED4-4D63097DE826}"/>
          </ac:spMkLst>
        </pc:spChg>
        <pc:spChg chg="add del mod">
          <ac:chgData name="Antonio Osamu Katagiri Tanaka" userId="2c28225e-d492-4964-8551-1b0a3c65dda0" providerId="ADAL" clId="{ED77F351-F929-4DB4-A4ED-DC5FE65AD935}" dt="2020-06-03T18:30:41.942" v="6150" actId="478"/>
          <ac:spMkLst>
            <pc:docMk/>
            <pc:sldMk cId="802513786" sldId="283"/>
            <ac:spMk id="34" creationId="{38F1EEBD-B5B3-40C0-9D72-CDF7F294DE8E}"/>
          </ac:spMkLst>
        </pc:spChg>
        <pc:spChg chg="add del mod">
          <ac:chgData name="Antonio Osamu Katagiri Tanaka" userId="2c28225e-d492-4964-8551-1b0a3c65dda0" providerId="ADAL" clId="{ED77F351-F929-4DB4-A4ED-DC5FE65AD935}" dt="2020-06-03T18:30:41.942" v="6150" actId="478"/>
          <ac:spMkLst>
            <pc:docMk/>
            <pc:sldMk cId="802513786" sldId="283"/>
            <ac:spMk id="35" creationId="{D0BC9057-ED9C-4E30-8F13-6D7E2D21CA19}"/>
          </ac:spMkLst>
        </pc:spChg>
        <pc:spChg chg="add mod">
          <ac:chgData name="Antonio Osamu Katagiri Tanaka" userId="2c28225e-d492-4964-8551-1b0a3c65dda0" providerId="ADAL" clId="{ED77F351-F929-4DB4-A4ED-DC5FE65AD935}" dt="2020-06-03T18:32:19.395" v="6169" actId="16959"/>
          <ac:spMkLst>
            <pc:docMk/>
            <pc:sldMk cId="802513786" sldId="283"/>
            <ac:spMk id="36" creationId="{A3F6A81B-00F2-460E-B445-A05CDF240921}"/>
          </ac:spMkLst>
        </pc:spChg>
        <pc:spChg chg="add mod">
          <ac:chgData name="Antonio Osamu Katagiri Tanaka" userId="2c28225e-d492-4964-8551-1b0a3c65dda0" providerId="ADAL" clId="{ED77F351-F929-4DB4-A4ED-DC5FE65AD935}" dt="2020-06-03T18:31:53.700" v="6166" actId="1076"/>
          <ac:spMkLst>
            <pc:docMk/>
            <pc:sldMk cId="802513786" sldId="283"/>
            <ac:spMk id="37" creationId="{181AC3A5-9305-4D1E-AA32-3F318CAE4078}"/>
          </ac:spMkLst>
        </pc:spChg>
        <pc:picChg chg="add del mod">
          <ac:chgData name="Antonio Osamu Katagiri Tanaka" userId="2c28225e-d492-4964-8551-1b0a3c65dda0" providerId="ADAL" clId="{ED77F351-F929-4DB4-A4ED-DC5FE65AD935}" dt="2020-05-30T15:08:24.122" v="5175" actId="478"/>
          <ac:picMkLst>
            <pc:docMk/>
            <pc:sldMk cId="802513786" sldId="283"/>
            <ac:picMk id="3" creationId="{C578657F-7FAE-41A9-BBD9-B5CAECA797DF}"/>
          </ac:picMkLst>
        </pc:picChg>
        <pc:picChg chg="add del mod">
          <ac:chgData name="Antonio Osamu Katagiri Tanaka" userId="2c28225e-d492-4964-8551-1b0a3c65dda0" providerId="ADAL" clId="{ED77F351-F929-4DB4-A4ED-DC5FE65AD935}" dt="2020-05-30T15:14:00.799" v="5288" actId="478"/>
          <ac:picMkLst>
            <pc:docMk/>
            <pc:sldMk cId="802513786" sldId="283"/>
            <ac:picMk id="4" creationId="{5ACB074E-5328-4973-8CDB-720AC67BCC2B}"/>
          </ac:picMkLst>
        </pc:picChg>
        <pc:picChg chg="add mod">
          <ac:chgData name="Antonio Osamu Katagiri Tanaka" userId="2c28225e-d492-4964-8551-1b0a3c65dda0" providerId="ADAL" clId="{ED77F351-F929-4DB4-A4ED-DC5FE65AD935}" dt="2020-06-03T18:31:48.279" v="6165" actId="1076"/>
          <ac:picMkLst>
            <pc:docMk/>
            <pc:sldMk cId="802513786" sldId="283"/>
            <ac:picMk id="4" creationId="{BD584AB1-FC7A-4F03-9073-D59649EBA16E}"/>
          </ac:picMkLst>
        </pc:picChg>
        <pc:picChg chg="add del mod ord">
          <ac:chgData name="Antonio Osamu Katagiri Tanaka" userId="2c28225e-d492-4964-8551-1b0a3c65dda0" providerId="ADAL" clId="{ED77F351-F929-4DB4-A4ED-DC5FE65AD935}" dt="2020-05-30T15:09:54.582" v="5185" actId="478"/>
          <ac:picMkLst>
            <pc:docMk/>
            <pc:sldMk cId="802513786" sldId="283"/>
            <ac:picMk id="22" creationId="{2C10852E-3816-4E75-9BA0-7600EBA0A66D}"/>
          </ac:picMkLst>
        </pc:picChg>
        <pc:picChg chg="add del mod ord">
          <ac:chgData name="Antonio Osamu Katagiri Tanaka" userId="2c28225e-d492-4964-8551-1b0a3c65dda0" providerId="ADAL" clId="{ED77F351-F929-4DB4-A4ED-DC5FE65AD935}" dt="2020-06-03T18:30:41.942" v="6150" actId="478"/>
          <ac:picMkLst>
            <pc:docMk/>
            <pc:sldMk cId="802513786" sldId="283"/>
            <ac:picMk id="23" creationId="{C6253407-F40F-4803-A6AC-5F8E1CC6817A}"/>
          </ac:picMkLst>
        </pc:picChg>
        <pc:picChg chg="add mod ord">
          <ac:chgData name="Antonio Osamu Katagiri Tanaka" userId="2c28225e-d492-4964-8551-1b0a3c65dda0" providerId="ADAL" clId="{ED77F351-F929-4DB4-A4ED-DC5FE65AD935}" dt="2020-05-30T15:09:52.395" v="5184" actId="167"/>
          <ac:picMkLst>
            <pc:docMk/>
            <pc:sldMk cId="802513786" sldId="283"/>
            <ac:picMk id="24" creationId="{CE9664D4-D78E-40B6-B6AE-2713E8555177}"/>
          </ac:picMkLst>
        </pc:picChg>
        <pc:cxnChg chg="add del">
          <ac:chgData name="Antonio Osamu Katagiri Tanaka" userId="2c28225e-d492-4964-8551-1b0a3c65dda0" providerId="ADAL" clId="{ED77F351-F929-4DB4-A4ED-DC5FE65AD935}" dt="2020-05-30T14:49:36.439" v="4974" actId="478"/>
          <ac:cxnSpMkLst>
            <pc:docMk/>
            <pc:sldMk cId="802513786" sldId="283"/>
            <ac:cxnSpMk id="9" creationId="{260ABB4C-AE66-4E79-BBE8-A8E05946D740}"/>
          </ac:cxnSpMkLst>
        </pc:cxnChg>
        <pc:cxnChg chg="add mod">
          <ac:chgData name="Antonio Osamu Katagiri Tanaka" userId="2c28225e-d492-4964-8551-1b0a3c65dda0" providerId="ADAL" clId="{ED77F351-F929-4DB4-A4ED-DC5FE65AD935}" dt="2020-05-30T15:00:09.979" v="5132" actId="1076"/>
          <ac:cxnSpMkLst>
            <pc:docMk/>
            <pc:sldMk cId="802513786" sldId="283"/>
            <ac:cxnSpMk id="11" creationId="{222CEC34-D416-45EB-BD91-A0E57D1F4EA2}"/>
          </ac:cxnSpMkLst>
        </pc:cxnChg>
      </pc:sldChg>
      <pc:sldChg chg="addSp delSp modSp add mod ord">
        <pc:chgData name="Antonio Osamu Katagiri Tanaka" userId="2c28225e-d492-4964-8551-1b0a3c65dda0" providerId="ADAL" clId="{ED77F351-F929-4DB4-A4ED-DC5FE65AD935}" dt="2020-05-30T16:59:33.717" v="5374" actId="478"/>
        <pc:sldMkLst>
          <pc:docMk/>
          <pc:sldMk cId="2196931138" sldId="284"/>
        </pc:sldMkLst>
        <pc:spChg chg="add del mod">
          <ac:chgData name="Antonio Osamu Katagiri Tanaka" userId="2c28225e-d492-4964-8551-1b0a3c65dda0" providerId="ADAL" clId="{ED77F351-F929-4DB4-A4ED-DC5FE65AD935}" dt="2020-05-18T21:50:14.028" v="4794" actId="478"/>
          <ac:spMkLst>
            <pc:docMk/>
            <pc:sldMk cId="2196931138" sldId="284"/>
            <ac:spMk id="3" creationId="{22EEBFFC-0DE5-4CF4-89D1-BDB95C464491}"/>
          </ac:spMkLst>
        </pc:spChg>
        <pc:spChg chg="add mod">
          <ac:chgData name="Antonio Osamu Katagiri Tanaka" userId="2c28225e-d492-4964-8551-1b0a3c65dda0" providerId="ADAL" clId="{ED77F351-F929-4DB4-A4ED-DC5FE65AD935}" dt="2020-05-18T22:37:31.841" v="4924" actId="20577"/>
          <ac:spMkLst>
            <pc:docMk/>
            <pc:sldMk cId="2196931138" sldId="284"/>
            <ac:spMk id="5" creationId="{D21821AF-37A0-42A9-BA81-AC54D4162E15}"/>
          </ac:spMkLst>
        </pc:spChg>
        <pc:spChg chg="mod">
          <ac:chgData name="Antonio Osamu Katagiri Tanaka" userId="2c28225e-d492-4964-8551-1b0a3c65dda0" providerId="ADAL" clId="{ED77F351-F929-4DB4-A4ED-DC5FE65AD935}" dt="2020-05-18T15:39:34.604" v="738" actId="1076"/>
          <ac:spMkLst>
            <pc:docMk/>
            <pc:sldMk cId="2196931138" sldId="284"/>
            <ac:spMk id="6" creationId="{438892A2-F58C-479B-93B3-BDD2A80D348B}"/>
          </ac:spMkLst>
        </pc:spChg>
        <pc:spChg chg="add mod">
          <ac:chgData name="Antonio Osamu Katagiri Tanaka" userId="2c28225e-d492-4964-8551-1b0a3c65dda0" providerId="ADAL" clId="{ED77F351-F929-4DB4-A4ED-DC5FE65AD935}" dt="2020-05-18T21:47:25.682" v="4778" actId="20577"/>
          <ac:spMkLst>
            <pc:docMk/>
            <pc:sldMk cId="2196931138" sldId="284"/>
            <ac:spMk id="7" creationId="{CF00F27D-498A-4F1A-B2BF-488940617693}"/>
          </ac:spMkLst>
        </pc:spChg>
        <pc:spChg chg="add mod">
          <ac:chgData name="Antonio Osamu Katagiri Tanaka" userId="2c28225e-d492-4964-8551-1b0a3c65dda0" providerId="ADAL" clId="{ED77F351-F929-4DB4-A4ED-DC5FE65AD935}" dt="2020-05-18T21:50:09.245" v="4791" actId="1076"/>
          <ac:spMkLst>
            <pc:docMk/>
            <pc:sldMk cId="2196931138" sldId="284"/>
            <ac:spMk id="8" creationId="{C3FDDB4E-F019-42C2-9766-0C240A5C9F0F}"/>
          </ac:spMkLst>
        </pc:spChg>
        <pc:spChg chg="del mod">
          <ac:chgData name="Antonio Osamu Katagiri Tanaka" userId="2c28225e-d492-4964-8551-1b0a3c65dda0" providerId="ADAL" clId="{ED77F351-F929-4DB4-A4ED-DC5FE65AD935}" dt="2020-05-18T21:44:00.617" v="4776" actId="478"/>
          <ac:spMkLst>
            <pc:docMk/>
            <pc:sldMk cId="2196931138" sldId="284"/>
            <ac:spMk id="14" creationId="{B1FDEF3E-1872-41D3-A841-FBE14801F476}"/>
          </ac:spMkLst>
        </pc:spChg>
        <pc:picChg chg="add mod">
          <ac:chgData name="Antonio Osamu Katagiri Tanaka" userId="2c28225e-d492-4964-8551-1b0a3c65dda0" providerId="ADAL" clId="{ED77F351-F929-4DB4-A4ED-DC5FE65AD935}" dt="2020-05-18T21:50:52.539" v="4800" actId="1076"/>
          <ac:picMkLst>
            <pc:docMk/>
            <pc:sldMk cId="2196931138" sldId="284"/>
            <ac:picMk id="4" creationId="{3080AD46-F490-488F-B4C1-A389B6856429}"/>
          </ac:picMkLst>
        </pc:picChg>
        <pc:picChg chg="add del mod">
          <ac:chgData name="Antonio Osamu Katagiri Tanaka" userId="2c28225e-d492-4964-8551-1b0a3c65dda0" providerId="ADAL" clId="{ED77F351-F929-4DB4-A4ED-DC5FE65AD935}" dt="2020-05-30T16:59:31.090" v="5373" actId="478"/>
          <ac:picMkLst>
            <pc:docMk/>
            <pc:sldMk cId="2196931138" sldId="284"/>
            <ac:picMk id="9" creationId="{954DD5C0-E15C-46AB-BEC8-542D67734756}"/>
          </ac:picMkLst>
        </pc:picChg>
        <pc:picChg chg="add del mod">
          <ac:chgData name="Antonio Osamu Katagiri Tanaka" userId="2c28225e-d492-4964-8551-1b0a3c65dda0" providerId="ADAL" clId="{ED77F351-F929-4DB4-A4ED-DC5FE65AD935}" dt="2020-05-30T16:59:33.717" v="5374" actId="478"/>
          <ac:picMkLst>
            <pc:docMk/>
            <pc:sldMk cId="2196931138" sldId="284"/>
            <ac:picMk id="11" creationId="{C526CFE6-A1C3-4D52-8964-735FAC2DCFCD}"/>
          </ac:picMkLst>
        </pc:picChg>
      </pc:sldChg>
      <pc:sldChg chg="addSp delSp modSp add mod ord modNotesTx">
        <pc:chgData name="Antonio Osamu Katagiri Tanaka" userId="2c28225e-d492-4964-8551-1b0a3c65dda0" providerId="ADAL" clId="{ED77F351-F929-4DB4-A4ED-DC5FE65AD935}" dt="2020-06-03T18:18:23.919" v="6065" actId="478"/>
        <pc:sldMkLst>
          <pc:docMk/>
          <pc:sldMk cId="3302454871" sldId="285"/>
        </pc:sldMkLst>
        <pc:spChg chg="mod">
          <ac:chgData name="Antonio Osamu Katagiri Tanaka" userId="2c28225e-d492-4964-8551-1b0a3c65dda0" providerId="ADAL" clId="{ED77F351-F929-4DB4-A4ED-DC5FE65AD935}" dt="2020-05-18T20:46:33.397" v="4501"/>
          <ac:spMkLst>
            <pc:docMk/>
            <pc:sldMk cId="3302454871" sldId="285"/>
            <ac:spMk id="6" creationId="{438892A2-F58C-479B-93B3-BDD2A80D348B}"/>
          </ac:spMkLst>
        </pc:spChg>
        <pc:spChg chg="add mod">
          <ac:chgData name="Antonio Osamu Katagiri Tanaka" userId="2c28225e-d492-4964-8551-1b0a3c65dda0" providerId="ADAL" clId="{ED77F351-F929-4DB4-A4ED-DC5FE65AD935}" dt="2020-05-30T13:47:51.518" v="4936" actId="20577"/>
          <ac:spMkLst>
            <pc:docMk/>
            <pc:sldMk cId="3302454871" sldId="285"/>
            <ac:spMk id="13" creationId="{FB7CBF8C-E9D7-467D-AC80-861FD99A95EB}"/>
          </ac:spMkLst>
        </pc:spChg>
        <pc:spChg chg="mod">
          <ac:chgData name="Antonio Osamu Katagiri Tanaka" userId="2c28225e-d492-4964-8551-1b0a3c65dda0" providerId="ADAL" clId="{ED77F351-F929-4DB4-A4ED-DC5FE65AD935}" dt="2020-05-18T20:58:57.710" v="4570" actId="404"/>
          <ac:spMkLst>
            <pc:docMk/>
            <pc:sldMk cId="3302454871" sldId="285"/>
            <ac:spMk id="14" creationId="{B1FDEF3E-1872-41D3-A841-FBE14801F476}"/>
          </ac:spMkLst>
        </pc:spChg>
        <pc:spChg chg="add mod">
          <ac:chgData name="Antonio Osamu Katagiri Tanaka" userId="2c28225e-d492-4964-8551-1b0a3c65dda0" providerId="ADAL" clId="{ED77F351-F929-4DB4-A4ED-DC5FE65AD935}" dt="2020-05-18T21:00:58.898" v="4598" actId="1076"/>
          <ac:spMkLst>
            <pc:docMk/>
            <pc:sldMk cId="3302454871" sldId="285"/>
            <ac:spMk id="15" creationId="{B54D3660-1503-4868-93CD-5E290B308E80}"/>
          </ac:spMkLst>
        </pc:spChg>
        <pc:spChg chg="add mod">
          <ac:chgData name="Antonio Osamu Katagiri Tanaka" userId="2c28225e-d492-4964-8551-1b0a3c65dda0" providerId="ADAL" clId="{ED77F351-F929-4DB4-A4ED-DC5FE65AD935}" dt="2020-05-18T21:00:58.898" v="4598" actId="1076"/>
          <ac:spMkLst>
            <pc:docMk/>
            <pc:sldMk cId="3302454871" sldId="285"/>
            <ac:spMk id="23" creationId="{5D1C6C86-56E2-4064-BFC6-171E69347FA8}"/>
          </ac:spMkLst>
        </pc:spChg>
        <pc:spChg chg="add mod">
          <ac:chgData name="Antonio Osamu Katagiri Tanaka" userId="2c28225e-d492-4964-8551-1b0a3c65dda0" providerId="ADAL" clId="{ED77F351-F929-4DB4-A4ED-DC5FE65AD935}" dt="2020-05-18T20:59:07.963" v="4573"/>
          <ac:spMkLst>
            <pc:docMk/>
            <pc:sldMk cId="3302454871" sldId="285"/>
            <ac:spMk id="24" creationId="{CBB81FD0-0EFA-45C4-9398-CD1016B7A3A9}"/>
          </ac:spMkLst>
        </pc:spChg>
        <pc:grpChg chg="add del mod">
          <ac:chgData name="Antonio Osamu Katagiri Tanaka" userId="2c28225e-d492-4964-8551-1b0a3c65dda0" providerId="ADAL" clId="{ED77F351-F929-4DB4-A4ED-DC5FE65AD935}" dt="2020-05-18T20:40:55.175" v="4340" actId="478"/>
          <ac:grpSpMkLst>
            <pc:docMk/>
            <pc:sldMk cId="3302454871" sldId="285"/>
            <ac:grpSpMk id="5" creationId="{CCC0DA28-C860-4083-AAF4-D949A360AB95}"/>
          </ac:grpSpMkLst>
        </pc:grpChg>
        <pc:grpChg chg="mod">
          <ac:chgData name="Antonio Osamu Katagiri Tanaka" userId="2c28225e-d492-4964-8551-1b0a3c65dda0" providerId="ADAL" clId="{ED77F351-F929-4DB4-A4ED-DC5FE65AD935}" dt="2020-05-18T20:40:47.745" v="4338"/>
          <ac:grpSpMkLst>
            <pc:docMk/>
            <pc:sldMk cId="3302454871" sldId="285"/>
            <ac:grpSpMk id="7" creationId="{25394E34-87A6-4D3B-BEE1-23ED9C2AC6E4}"/>
          </ac:grpSpMkLst>
        </pc:grpChg>
        <pc:grpChg chg="mod">
          <ac:chgData name="Antonio Osamu Katagiri Tanaka" userId="2c28225e-d492-4964-8551-1b0a3c65dda0" providerId="ADAL" clId="{ED77F351-F929-4DB4-A4ED-DC5FE65AD935}" dt="2020-05-18T20:40:47.745" v="4338"/>
          <ac:grpSpMkLst>
            <pc:docMk/>
            <pc:sldMk cId="3302454871" sldId="285"/>
            <ac:grpSpMk id="8" creationId="{8DF0B83F-F09D-4B40-9FF8-4D601C691A94}"/>
          </ac:grpSpMkLst>
        </pc:grpChg>
        <pc:grpChg chg="add del mod">
          <ac:chgData name="Antonio Osamu Katagiri Tanaka" userId="2c28225e-d492-4964-8551-1b0a3c65dda0" providerId="ADAL" clId="{ED77F351-F929-4DB4-A4ED-DC5FE65AD935}" dt="2020-05-18T20:59:15.871" v="4575" actId="165"/>
          <ac:grpSpMkLst>
            <pc:docMk/>
            <pc:sldMk cId="3302454871" sldId="285"/>
            <ac:grpSpMk id="16" creationId="{83A7145A-22E6-41D8-9EDE-BCE96583B474}"/>
          </ac:grpSpMkLst>
        </pc:grpChg>
        <pc:grpChg chg="del mod topLvl">
          <ac:chgData name="Antonio Osamu Katagiri Tanaka" userId="2c28225e-d492-4964-8551-1b0a3c65dda0" providerId="ADAL" clId="{ED77F351-F929-4DB4-A4ED-DC5FE65AD935}" dt="2020-05-18T20:59:24.491" v="4577" actId="165"/>
          <ac:grpSpMkLst>
            <pc:docMk/>
            <pc:sldMk cId="3302454871" sldId="285"/>
            <ac:grpSpMk id="17" creationId="{7BA6188D-8165-44CA-91D8-CCF5D4E90B80}"/>
          </ac:grpSpMkLst>
        </pc:grpChg>
        <pc:grpChg chg="del mod topLvl">
          <ac:chgData name="Antonio Osamu Katagiri Tanaka" userId="2c28225e-d492-4964-8551-1b0a3c65dda0" providerId="ADAL" clId="{ED77F351-F929-4DB4-A4ED-DC5FE65AD935}" dt="2020-05-18T21:00:14.377" v="4585" actId="478"/>
          <ac:grpSpMkLst>
            <pc:docMk/>
            <pc:sldMk cId="3302454871" sldId="285"/>
            <ac:grpSpMk id="18" creationId="{EC319A2D-F431-40EE-9E03-0EBEE65B8617}"/>
          </ac:grpSpMkLst>
        </pc:grpChg>
        <pc:picChg chg="add mod">
          <ac:chgData name="Antonio Osamu Katagiri Tanaka" userId="2c28225e-d492-4964-8551-1b0a3c65dda0" providerId="ADAL" clId="{ED77F351-F929-4DB4-A4ED-DC5FE65AD935}" dt="2020-05-18T21:00:58.898" v="4598" actId="1076"/>
          <ac:picMkLst>
            <pc:docMk/>
            <pc:sldMk cId="3302454871" sldId="285"/>
            <ac:picMk id="3" creationId="{E25743DC-D330-4E79-B047-25B0B082115B}"/>
          </ac:picMkLst>
        </pc:picChg>
        <pc:picChg chg="add mod">
          <ac:chgData name="Antonio Osamu Katagiri Tanaka" userId="2c28225e-d492-4964-8551-1b0a3c65dda0" providerId="ADAL" clId="{ED77F351-F929-4DB4-A4ED-DC5FE65AD935}" dt="2020-05-18T21:00:58.898" v="4598" actId="1076"/>
          <ac:picMkLst>
            <pc:docMk/>
            <pc:sldMk cId="3302454871" sldId="285"/>
            <ac:picMk id="4" creationId="{E18805EB-9805-4C9A-9A2A-002A48B629AA}"/>
          </ac:picMkLst>
        </pc:picChg>
        <pc:picChg chg="add del mod">
          <ac:chgData name="Antonio Osamu Katagiri Tanaka" userId="2c28225e-d492-4964-8551-1b0a3c65dda0" providerId="ADAL" clId="{ED77F351-F929-4DB4-A4ED-DC5FE65AD935}" dt="2020-06-03T18:18:23.919" v="6065" actId="478"/>
          <ac:picMkLst>
            <pc:docMk/>
            <pc:sldMk cId="3302454871" sldId="285"/>
            <ac:picMk id="5" creationId="{2501F8A4-DEB9-4233-8565-4BBD0998E5A9}"/>
          </ac:picMkLst>
        </pc:picChg>
        <pc:picChg chg="mod">
          <ac:chgData name="Antonio Osamu Katagiri Tanaka" userId="2c28225e-d492-4964-8551-1b0a3c65dda0" providerId="ADAL" clId="{ED77F351-F929-4DB4-A4ED-DC5FE65AD935}" dt="2020-05-18T20:40:47.745" v="4338"/>
          <ac:picMkLst>
            <pc:docMk/>
            <pc:sldMk cId="3302454871" sldId="285"/>
            <ac:picMk id="9" creationId="{A9D25D65-ED0B-4607-9493-C748F82CA180}"/>
          </ac:picMkLst>
        </pc:picChg>
        <pc:picChg chg="mod">
          <ac:chgData name="Antonio Osamu Katagiri Tanaka" userId="2c28225e-d492-4964-8551-1b0a3c65dda0" providerId="ADAL" clId="{ED77F351-F929-4DB4-A4ED-DC5FE65AD935}" dt="2020-05-18T20:40:47.745" v="4338"/>
          <ac:picMkLst>
            <pc:docMk/>
            <pc:sldMk cId="3302454871" sldId="285"/>
            <ac:picMk id="10" creationId="{0800D3FE-314C-4954-B5D1-65D8D98A059A}"/>
          </ac:picMkLst>
        </pc:picChg>
        <pc:picChg chg="mod">
          <ac:chgData name="Antonio Osamu Katagiri Tanaka" userId="2c28225e-d492-4964-8551-1b0a3c65dda0" providerId="ADAL" clId="{ED77F351-F929-4DB4-A4ED-DC5FE65AD935}" dt="2020-05-18T20:40:47.745" v="4338"/>
          <ac:picMkLst>
            <pc:docMk/>
            <pc:sldMk cId="3302454871" sldId="285"/>
            <ac:picMk id="11" creationId="{8E33641F-26AA-4D70-B2B4-28598562C11B}"/>
          </ac:picMkLst>
        </pc:picChg>
        <pc:picChg chg="mod">
          <ac:chgData name="Antonio Osamu Katagiri Tanaka" userId="2c28225e-d492-4964-8551-1b0a3c65dda0" providerId="ADAL" clId="{ED77F351-F929-4DB4-A4ED-DC5FE65AD935}" dt="2020-05-18T20:40:47.745" v="4338"/>
          <ac:picMkLst>
            <pc:docMk/>
            <pc:sldMk cId="3302454871" sldId="285"/>
            <ac:picMk id="12" creationId="{AB2DD9CC-A9D7-4493-B725-2A52F54C3943}"/>
          </ac:picMkLst>
        </pc:picChg>
        <pc:picChg chg="mod">
          <ac:chgData name="Antonio Osamu Katagiri Tanaka" userId="2c28225e-d492-4964-8551-1b0a3c65dda0" providerId="ADAL" clId="{ED77F351-F929-4DB4-A4ED-DC5FE65AD935}" dt="2020-05-18T20:59:15.871" v="4575" actId="165"/>
          <ac:picMkLst>
            <pc:docMk/>
            <pc:sldMk cId="3302454871" sldId="285"/>
            <ac:picMk id="19" creationId="{B5496559-9F8D-4C76-8AA0-D98C98AE9104}"/>
          </ac:picMkLst>
        </pc:picChg>
        <pc:picChg chg="mod">
          <ac:chgData name="Antonio Osamu Katagiri Tanaka" userId="2c28225e-d492-4964-8551-1b0a3c65dda0" providerId="ADAL" clId="{ED77F351-F929-4DB4-A4ED-DC5FE65AD935}" dt="2020-05-18T20:59:15.871" v="4575" actId="165"/>
          <ac:picMkLst>
            <pc:docMk/>
            <pc:sldMk cId="3302454871" sldId="285"/>
            <ac:picMk id="20" creationId="{0A329EB1-C3E9-4B6A-BD37-02C2B1419801}"/>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1" creationId="{69855D4E-5450-45DA-B81C-9E431C64481E}"/>
          </ac:picMkLst>
        </pc:picChg>
        <pc:picChg chg="del mod topLvl">
          <ac:chgData name="Antonio Osamu Katagiri Tanaka" userId="2c28225e-d492-4964-8551-1b0a3c65dda0" providerId="ADAL" clId="{ED77F351-F929-4DB4-A4ED-DC5FE65AD935}" dt="2020-05-18T20:59:46.578" v="4582" actId="478"/>
          <ac:picMkLst>
            <pc:docMk/>
            <pc:sldMk cId="3302454871" sldId="285"/>
            <ac:picMk id="22" creationId="{7103FE92-ADA8-44D9-BF2F-9FBFFF49E434}"/>
          </ac:picMkLst>
        </pc:picChg>
      </pc:sldChg>
      <pc:sldChg chg="modSp add del mod modTransition">
        <pc:chgData name="Antonio Osamu Katagiri Tanaka" userId="2c28225e-d492-4964-8551-1b0a3c65dda0" providerId="ADAL" clId="{ED77F351-F929-4DB4-A4ED-DC5FE65AD935}" dt="2020-05-18T17:23:28.347" v="2352" actId="47"/>
        <pc:sldMkLst>
          <pc:docMk/>
          <pc:sldMk cId="3243375710" sldId="322"/>
        </pc:sldMkLst>
        <pc:spChg chg="mod">
          <ac:chgData name="Antonio Osamu Katagiri Tanaka" userId="2c28225e-d492-4964-8551-1b0a3c65dda0" providerId="ADAL" clId="{ED77F351-F929-4DB4-A4ED-DC5FE65AD935}" dt="2020-05-18T16:04:17.900" v="817" actId="108"/>
          <ac:spMkLst>
            <pc:docMk/>
            <pc:sldMk cId="3243375710" sldId="322"/>
            <ac:spMk id="22" creationId="{3E480925-18F7-4BDA-8B94-650E539F700F}"/>
          </ac:spMkLst>
        </pc:spChg>
        <pc:picChg chg="mod">
          <ac:chgData name="Antonio Osamu Katagiri Tanaka" userId="2c28225e-d492-4964-8551-1b0a3c65dda0" providerId="ADAL" clId="{ED77F351-F929-4DB4-A4ED-DC5FE65AD935}" dt="2020-05-18T17:11:27.458" v="2297" actId="14100"/>
          <ac:picMkLst>
            <pc:docMk/>
            <pc:sldMk cId="3243375710" sldId="322"/>
            <ac:picMk id="31" creationId="{3C85A876-E6A9-49BC-816B-D010FD0ECC89}"/>
          </ac:picMkLst>
        </pc:picChg>
      </pc:sldChg>
      <pc:sldChg chg="modSp add mod ord modTransition">
        <pc:chgData name="Antonio Osamu Katagiri Tanaka" userId="2c28225e-d492-4964-8551-1b0a3c65dda0" providerId="ADAL" clId="{ED77F351-F929-4DB4-A4ED-DC5FE65AD935}" dt="2020-05-30T17:58:57.760" v="5375"/>
        <pc:sldMkLst>
          <pc:docMk/>
          <pc:sldMk cId="4142625535" sldId="323"/>
        </pc:sldMkLst>
        <pc:spChg chg="mod">
          <ac:chgData name="Antonio Osamu Katagiri Tanaka" userId="2c28225e-d492-4964-8551-1b0a3c65dda0" providerId="ADAL" clId="{ED77F351-F929-4DB4-A4ED-DC5FE65AD935}" dt="2020-05-18T16:26:45.480" v="1049" actId="20577"/>
          <ac:spMkLst>
            <pc:docMk/>
            <pc:sldMk cId="4142625535" sldId="323"/>
            <ac:spMk id="6" creationId="{438892A2-F58C-479B-93B3-BDD2A80D348B}"/>
          </ac:spMkLst>
        </pc:spChg>
      </pc:sldChg>
      <pc:sldChg chg="addSp delSp modSp add mod ord modTransition delAnim">
        <pc:chgData name="Antonio Osamu Katagiri Tanaka" userId="2c28225e-d492-4964-8551-1b0a3c65dda0" providerId="ADAL" clId="{ED77F351-F929-4DB4-A4ED-DC5FE65AD935}" dt="2020-06-03T17:59:22.950" v="5950"/>
        <pc:sldMkLst>
          <pc:docMk/>
          <pc:sldMk cId="1153445383" sldId="324"/>
        </pc:sldMkLst>
        <pc:spChg chg="mod">
          <ac:chgData name="Antonio Osamu Katagiri Tanaka" userId="2c28225e-d492-4964-8551-1b0a3c65dda0" providerId="ADAL" clId="{ED77F351-F929-4DB4-A4ED-DC5FE65AD935}" dt="2020-05-18T20:46:18.521" v="4497"/>
          <ac:spMkLst>
            <pc:docMk/>
            <pc:sldMk cId="1153445383" sldId="324"/>
            <ac:spMk id="6" creationId="{438892A2-F58C-479B-93B3-BDD2A80D348B}"/>
          </ac:spMkLst>
        </pc:spChg>
        <pc:spChg chg="del">
          <ac:chgData name="Antonio Osamu Katagiri Tanaka" userId="2c28225e-d492-4964-8551-1b0a3c65dda0" providerId="ADAL" clId="{ED77F351-F929-4DB4-A4ED-DC5FE65AD935}" dt="2020-05-18T17:21:01.498" v="2343" actId="478"/>
          <ac:spMkLst>
            <pc:docMk/>
            <pc:sldMk cId="1153445383" sldId="324"/>
            <ac:spMk id="14" creationId="{B1FDEF3E-1872-41D3-A841-FBE14801F476}"/>
          </ac:spMkLst>
        </pc:spChg>
        <pc:spChg chg="mod">
          <ac:chgData name="Antonio Osamu Katagiri Tanaka" userId="2c28225e-d492-4964-8551-1b0a3c65dda0" providerId="ADAL" clId="{ED77F351-F929-4DB4-A4ED-DC5FE65AD935}" dt="2020-05-18T17:20:57.012" v="2342"/>
          <ac:spMkLst>
            <pc:docMk/>
            <pc:sldMk cId="1153445383" sldId="324"/>
            <ac:spMk id="21" creationId="{28292304-C800-4903-BA5C-89C5B89A42F9}"/>
          </ac:spMkLst>
        </pc:spChg>
        <pc:spChg chg="mod">
          <ac:chgData name="Antonio Osamu Katagiri Tanaka" userId="2c28225e-d492-4964-8551-1b0a3c65dda0" providerId="ADAL" clId="{ED77F351-F929-4DB4-A4ED-DC5FE65AD935}" dt="2020-05-18T17:20:57.012" v="2342"/>
          <ac:spMkLst>
            <pc:docMk/>
            <pc:sldMk cId="1153445383" sldId="324"/>
            <ac:spMk id="23" creationId="{F686F5EF-3E72-4036-BD4C-4A4AFE0E41BD}"/>
          </ac:spMkLst>
        </pc:spChg>
        <pc:spChg chg="mod">
          <ac:chgData name="Antonio Osamu Katagiri Tanaka" userId="2c28225e-d492-4964-8551-1b0a3c65dda0" providerId="ADAL" clId="{ED77F351-F929-4DB4-A4ED-DC5FE65AD935}" dt="2020-05-18T21:49:29.306" v="4783" actId="14100"/>
          <ac:spMkLst>
            <pc:docMk/>
            <pc:sldMk cId="1153445383" sldId="324"/>
            <ac:spMk id="30" creationId="{7C6442AC-3A81-48FD-95D7-BE376B90D996}"/>
          </ac:spMkLst>
        </pc:spChg>
        <pc:spChg chg="add del mod">
          <ac:chgData name="Antonio Osamu Katagiri Tanaka" userId="2c28225e-d492-4964-8551-1b0a3c65dda0" providerId="ADAL" clId="{ED77F351-F929-4DB4-A4ED-DC5FE65AD935}" dt="2020-05-18T17:23:12.460" v="2349" actId="478"/>
          <ac:spMkLst>
            <pc:docMk/>
            <pc:sldMk cId="1153445383" sldId="324"/>
            <ac:spMk id="32" creationId="{B5810508-CE5E-468F-B51C-BE9931B005BD}"/>
          </ac:spMkLst>
        </pc:spChg>
        <pc:spChg chg="add del mod">
          <ac:chgData name="Antonio Osamu Katagiri Tanaka" userId="2c28225e-d492-4964-8551-1b0a3c65dda0" providerId="ADAL" clId="{ED77F351-F929-4DB4-A4ED-DC5FE65AD935}" dt="2020-05-18T17:23:12.460" v="2349" actId="478"/>
          <ac:spMkLst>
            <pc:docMk/>
            <pc:sldMk cId="1153445383" sldId="324"/>
            <ac:spMk id="33" creationId="{42570113-817F-422C-BCB2-3E591D2A0F9D}"/>
          </ac:spMkLst>
        </pc:spChg>
        <pc:spChg chg="add del mod">
          <ac:chgData name="Antonio Osamu Katagiri Tanaka" userId="2c28225e-d492-4964-8551-1b0a3c65dda0" providerId="ADAL" clId="{ED77F351-F929-4DB4-A4ED-DC5FE65AD935}" dt="2020-05-18T17:23:12.460" v="2349" actId="478"/>
          <ac:spMkLst>
            <pc:docMk/>
            <pc:sldMk cId="1153445383" sldId="324"/>
            <ac:spMk id="34" creationId="{AA1CA571-5D4D-44F8-8F9C-AB73812F6EFA}"/>
          </ac:spMkLst>
        </pc:spChg>
        <pc:spChg chg="add del mod">
          <ac:chgData name="Antonio Osamu Katagiri Tanaka" userId="2c28225e-d492-4964-8551-1b0a3c65dda0" providerId="ADAL" clId="{ED77F351-F929-4DB4-A4ED-DC5FE65AD935}" dt="2020-05-18T20:34:37.539" v="4165"/>
          <ac:spMkLst>
            <pc:docMk/>
            <pc:sldMk cId="1153445383" sldId="324"/>
            <ac:spMk id="37" creationId="{7BED465E-D4D1-464D-ABC6-54CFA568C851}"/>
          </ac:spMkLst>
        </pc:spChg>
        <pc:grpChg chg="add del mod">
          <ac:chgData name="Antonio Osamu Katagiri Tanaka" userId="2c28225e-d492-4964-8551-1b0a3c65dda0" providerId="ADAL" clId="{ED77F351-F929-4DB4-A4ED-DC5FE65AD935}" dt="2020-05-18T17:23:12.460" v="2349" actId="478"/>
          <ac:grpSpMkLst>
            <pc:docMk/>
            <pc:sldMk cId="1153445383" sldId="324"/>
            <ac:grpSpMk id="19" creationId="{ABF8CE1D-2473-4DF4-8F9D-DB5467CA5063}"/>
          </ac:grpSpMkLst>
        </pc:grpChg>
        <pc:picChg chg="add del mod">
          <ac:chgData name="Antonio Osamu Katagiri Tanaka" userId="2c28225e-d492-4964-8551-1b0a3c65dda0" providerId="ADAL" clId="{ED77F351-F929-4DB4-A4ED-DC5FE65AD935}" dt="2020-05-18T17:33:15.478" v="2417" actId="478"/>
          <ac:picMkLst>
            <pc:docMk/>
            <pc:sldMk cId="1153445383" sldId="324"/>
            <ac:picMk id="3" creationId="{AAE86988-181A-426E-8674-A4B4FEA3A379}"/>
          </ac:picMkLst>
        </pc:picChg>
        <pc:picChg chg="del">
          <ac:chgData name="Antonio Osamu Katagiri Tanaka" userId="2c28225e-d492-4964-8551-1b0a3c65dda0" providerId="ADAL" clId="{ED77F351-F929-4DB4-A4ED-DC5FE65AD935}" dt="2020-05-18T17:20:11.133" v="2331" actId="478"/>
          <ac:picMkLst>
            <pc:docMk/>
            <pc:sldMk cId="1153445383" sldId="324"/>
            <ac:picMk id="4" creationId="{563535E3-D060-49F5-BC3A-DCF81FCCC08F}"/>
          </ac:picMkLst>
        </pc:picChg>
        <pc:picChg chg="add del mod">
          <ac:chgData name="Antonio Osamu Katagiri Tanaka" userId="2c28225e-d492-4964-8551-1b0a3c65dda0" providerId="ADAL" clId="{ED77F351-F929-4DB4-A4ED-DC5FE65AD935}" dt="2020-05-18T17:33:15.478" v="2417" actId="478"/>
          <ac:picMkLst>
            <pc:docMk/>
            <pc:sldMk cId="1153445383" sldId="324"/>
            <ac:picMk id="5" creationId="{2887200E-EE0E-4BA5-BA75-59BF9063F119}"/>
          </ac:picMkLst>
        </pc:picChg>
        <pc:picChg chg="del">
          <ac:chgData name="Antonio Osamu Katagiri Tanaka" userId="2c28225e-d492-4964-8551-1b0a3c65dda0" providerId="ADAL" clId="{ED77F351-F929-4DB4-A4ED-DC5FE65AD935}" dt="2020-05-18T17:20:11.133" v="2331" actId="478"/>
          <ac:picMkLst>
            <pc:docMk/>
            <pc:sldMk cId="1153445383" sldId="324"/>
            <ac:picMk id="7" creationId="{6D386554-E2F0-438F-8C22-F117AFB3113E}"/>
          </ac:picMkLst>
        </pc:picChg>
        <pc:picChg chg="add del mod">
          <ac:chgData name="Antonio Osamu Katagiri Tanaka" userId="2c28225e-d492-4964-8551-1b0a3c65dda0" providerId="ADAL" clId="{ED77F351-F929-4DB4-A4ED-DC5FE65AD935}" dt="2020-05-18T17:33:15.478" v="2417" actId="478"/>
          <ac:picMkLst>
            <pc:docMk/>
            <pc:sldMk cId="1153445383" sldId="324"/>
            <ac:picMk id="8" creationId="{A9DB94BA-25B5-4760-8D7A-3D2C0B1CA26E}"/>
          </ac:picMkLst>
        </pc:picChg>
        <pc:picChg chg="del">
          <ac:chgData name="Antonio Osamu Katagiri Tanaka" userId="2c28225e-d492-4964-8551-1b0a3c65dda0" providerId="ADAL" clId="{ED77F351-F929-4DB4-A4ED-DC5FE65AD935}" dt="2020-05-18T17:20:11.133" v="2331" actId="478"/>
          <ac:picMkLst>
            <pc:docMk/>
            <pc:sldMk cId="1153445383" sldId="324"/>
            <ac:picMk id="9" creationId="{40BBC99F-79AA-496A-8DDA-CEF33F5AD385}"/>
          </ac:picMkLst>
        </pc:picChg>
        <pc:picChg chg="add mod">
          <ac:chgData name="Antonio Osamu Katagiri Tanaka" userId="2c28225e-d492-4964-8551-1b0a3c65dda0" providerId="ADAL" clId="{ED77F351-F929-4DB4-A4ED-DC5FE65AD935}" dt="2020-05-18T17:33:35.706" v="2421" actId="1076"/>
          <ac:picMkLst>
            <pc:docMk/>
            <pc:sldMk cId="1153445383" sldId="324"/>
            <ac:picMk id="10" creationId="{A3C8BC53-C561-4096-BE85-DA6775A31A6B}"/>
          </ac:picMkLst>
        </pc:picChg>
        <pc:picChg chg="del">
          <ac:chgData name="Antonio Osamu Katagiri Tanaka" userId="2c28225e-d492-4964-8551-1b0a3c65dda0" providerId="ADAL" clId="{ED77F351-F929-4DB4-A4ED-DC5FE65AD935}" dt="2020-05-18T17:20:11.133" v="2331" actId="478"/>
          <ac:picMkLst>
            <pc:docMk/>
            <pc:sldMk cId="1153445383" sldId="324"/>
            <ac:picMk id="11" creationId="{A5D4806D-27D6-4562-8C4B-22189D119BCE}"/>
          </ac:picMkLst>
        </pc:picChg>
        <pc:picChg chg="del">
          <ac:chgData name="Antonio Osamu Katagiri Tanaka" userId="2c28225e-d492-4964-8551-1b0a3c65dda0" providerId="ADAL" clId="{ED77F351-F929-4DB4-A4ED-DC5FE65AD935}" dt="2020-05-18T17:20:11.133" v="2331" actId="478"/>
          <ac:picMkLst>
            <pc:docMk/>
            <pc:sldMk cId="1153445383" sldId="324"/>
            <ac:picMk id="13" creationId="{BC4D28AE-BA6C-4D6E-A910-E72567C1A82E}"/>
          </ac:picMkLst>
        </pc:picChg>
        <pc:picChg chg="del">
          <ac:chgData name="Antonio Osamu Katagiri Tanaka" userId="2c28225e-d492-4964-8551-1b0a3c65dda0" providerId="ADAL" clId="{ED77F351-F929-4DB4-A4ED-DC5FE65AD935}" dt="2020-05-18T17:20:11.133" v="2331" actId="478"/>
          <ac:picMkLst>
            <pc:docMk/>
            <pc:sldMk cId="1153445383" sldId="324"/>
            <ac:picMk id="16" creationId="{9173379F-B014-4AFC-B719-B37755621FDA}"/>
          </ac:picMkLst>
        </pc:picChg>
        <pc:picChg chg="del">
          <ac:chgData name="Antonio Osamu Katagiri Tanaka" userId="2c28225e-d492-4964-8551-1b0a3c65dda0" providerId="ADAL" clId="{ED77F351-F929-4DB4-A4ED-DC5FE65AD935}" dt="2020-05-18T17:20:11.133" v="2331" actId="478"/>
          <ac:picMkLst>
            <pc:docMk/>
            <pc:sldMk cId="1153445383" sldId="324"/>
            <ac:picMk id="18" creationId="{B9C68034-8639-4520-841C-A8387B477F91}"/>
          </ac:picMkLst>
        </pc:picChg>
        <pc:picChg chg="del">
          <ac:chgData name="Antonio Osamu Katagiri Tanaka" userId="2c28225e-d492-4964-8551-1b0a3c65dda0" providerId="ADAL" clId="{ED77F351-F929-4DB4-A4ED-DC5FE65AD935}" dt="2020-05-18T17:20:11.133" v="2331" actId="478"/>
          <ac:picMkLst>
            <pc:docMk/>
            <pc:sldMk cId="1153445383" sldId="324"/>
            <ac:picMk id="20" creationId="{7E0EFC38-C50F-4E65-8D35-EB4B3358CA79}"/>
          </ac:picMkLst>
        </pc:picChg>
        <pc:picChg chg="del">
          <ac:chgData name="Antonio Osamu Katagiri Tanaka" userId="2c28225e-d492-4964-8551-1b0a3c65dda0" providerId="ADAL" clId="{ED77F351-F929-4DB4-A4ED-DC5FE65AD935}" dt="2020-05-18T17:20:11.133" v="2331" actId="478"/>
          <ac:picMkLst>
            <pc:docMk/>
            <pc:sldMk cId="1153445383" sldId="324"/>
            <ac:picMk id="22" creationId="{FA5995D4-7A17-4426-8B0E-75082EC65B46}"/>
          </ac:picMkLst>
        </pc:picChg>
        <pc:picChg chg="del">
          <ac:chgData name="Antonio Osamu Katagiri Tanaka" userId="2c28225e-d492-4964-8551-1b0a3c65dda0" providerId="ADAL" clId="{ED77F351-F929-4DB4-A4ED-DC5FE65AD935}" dt="2020-05-18T17:20:11.133" v="2331" actId="478"/>
          <ac:picMkLst>
            <pc:docMk/>
            <pc:sldMk cId="1153445383" sldId="324"/>
            <ac:picMk id="24" creationId="{E3EDCE94-F20C-453A-B191-851563D1D76F}"/>
          </ac:picMkLst>
        </pc:picChg>
        <pc:picChg chg="del">
          <ac:chgData name="Antonio Osamu Katagiri Tanaka" userId="2c28225e-d492-4964-8551-1b0a3c65dda0" providerId="ADAL" clId="{ED77F351-F929-4DB4-A4ED-DC5FE65AD935}" dt="2020-05-18T17:20:15.671" v="2332" actId="478"/>
          <ac:picMkLst>
            <pc:docMk/>
            <pc:sldMk cId="1153445383" sldId="324"/>
            <ac:picMk id="25" creationId="{97AB3B9C-02E7-4D24-A104-26FD266A2E88}"/>
          </ac:picMkLst>
        </pc:picChg>
        <pc:picChg chg="mod">
          <ac:chgData name="Antonio Osamu Katagiri Tanaka" userId="2c28225e-d492-4964-8551-1b0a3c65dda0" providerId="ADAL" clId="{ED77F351-F929-4DB4-A4ED-DC5FE65AD935}" dt="2020-05-18T17:20:57.012" v="2342"/>
          <ac:picMkLst>
            <pc:docMk/>
            <pc:sldMk cId="1153445383" sldId="324"/>
            <ac:picMk id="26" creationId="{1883CA12-6209-47E3-9717-31FE4321ECF6}"/>
          </ac:picMkLst>
        </pc:picChg>
        <pc:picChg chg="del">
          <ac:chgData name="Antonio Osamu Katagiri Tanaka" userId="2c28225e-d492-4964-8551-1b0a3c65dda0" providerId="ADAL" clId="{ED77F351-F929-4DB4-A4ED-DC5FE65AD935}" dt="2020-05-18T17:20:11.133" v="2331" actId="478"/>
          <ac:picMkLst>
            <pc:docMk/>
            <pc:sldMk cId="1153445383" sldId="324"/>
            <ac:picMk id="27" creationId="{3698E5A3-C0CE-4C40-8E9A-66C7E081ABBA}"/>
          </ac:picMkLst>
        </pc:picChg>
        <pc:picChg chg="del">
          <ac:chgData name="Antonio Osamu Katagiri Tanaka" userId="2c28225e-d492-4964-8551-1b0a3c65dda0" providerId="ADAL" clId="{ED77F351-F929-4DB4-A4ED-DC5FE65AD935}" dt="2020-05-18T17:20:11.133" v="2331" actId="478"/>
          <ac:picMkLst>
            <pc:docMk/>
            <pc:sldMk cId="1153445383" sldId="324"/>
            <ac:picMk id="28" creationId="{2EE0CBCE-22B4-48BA-8B74-5BC762868E65}"/>
          </ac:picMkLst>
        </pc:picChg>
        <pc:picChg chg="mod">
          <ac:chgData name="Antonio Osamu Katagiri Tanaka" userId="2c28225e-d492-4964-8551-1b0a3c65dda0" providerId="ADAL" clId="{ED77F351-F929-4DB4-A4ED-DC5FE65AD935}" dt="2020-05-18T17:20:57.012" v="2342"/>
          <ac:picMkLst>
            <pc:docMk/>
            <pc:sldMk cId="1153445383" sldId="324"/>
            <ac:picMk id="29" creationId="{7A38F69A-01DF-4904-B5A6-D90C86845179}"/>
          </ac:picMkLst>
        </pc:picChg>
        <pc:picChg chg="mod">
          <ac:chgData name="Antonio Osamu Katagiri Tanaka" userId="2c28225e-d492-4964-8551-1b0a3c65dda0" providerId="ADAL" clId="{ED77F351-F929-4DB4-A4ED-DC5FE65AD935}" dt="2020-05-18T17:20:57.012" v="2342"/>
          <ac:picMkLst>
            <pc:docMk/>
            <pc:sldMk cId="1153445383" sldId="324"/>
            <ac:picMk id="31" creationId="{E00FFA16-FF1F-423E-A64F-BCCBF4093994}"/>
          </ac:picMkLst>
        </pc:picChg>
        <pc:picChg chg="add del mod">
          <ac:chgData name="Antonio Osamu Katagiri Tanaka" userId="2c28225e-d492-4964-8551-1b0a3c65dda0" providerId="ADAL" clId="{ED77F351-F929-4DB4-A4ED-DC5FE65AD935}" dt="2020-05-18T17:23:12.460" v="2349" actId="478"/>
          <ac:picMkLst>
            <pc:docMk/>
            <pc:sldMk cId="1153445383" sldId="324"/>
            <ac:picMk id="35" creationId="{6BD03998-6A36-420B-8FFA-69BDF9FD5E56}"/>
          </ac:picMkLst>
        </pc:picChg>
        <pc:picChg chg="add del mod modCrop">
          <ac:chgData name="Antonio Osamu Katagiri Tanaka" userId="2c28225e-d492-4964-8551-1b0a3c65dda0" providerId="ADAL" clId="{ED77F351-F929-4DB4-A4ED-DC5FE65AD935}" dt="2020-05-18T17:33:15.478" v="2417" actId="478"/>
          <ac:picMkLst>
            <pc:docMk/>
            <pc:sldMk cId="1153445383" sldId="324"/>
            <ac:picMk id="36" creationId="{0B8FFB6C-A22E-4ECD-ABFC-32705248B2F6}"/>
          </ac:picMkLst>
        </pc:picChg>
      </pc:sldChg>
      <pc:sldChg chg="add del">
        <pc:chgData name="Antonio Osamu Katagiri Tanaka" userId="2c28225e-d492-4964-8551-1b0a3c65dda0" providerId="ADAL" clId="{ED77F351-F929-4DB4-A4ED-DC5FE65AD935}" dt="2020-05-18T17:19:17.640" v="2311" actId="47"/>
        <pc:sldMkLst>
          <pc:docMk/>
          <pc:sldMk cId="2320405177" sldId="324"/>
        </pc:sldMkLst>
      </pc:sldChg>
      <pc:sldChg chg="addSp delSp modSp add mod delAnim modNotesTx">
        <pc:chgData name="Antonio Osamu Katagiri Tanaka" userId="2c28225e-d492-4964-8551-1b0a3c65dda0" providerId="ADAL" clId="{ED77F351-F929-4DB4-A4ED-DC5FE65AD935}" dt="2020-05-30T15:49:44.063" v="5319"/>
        <pc:sldMkLst>
          <pc:docMk/>
          <pc:sldMk cId="2572200467" sldId="325"/>
        </pc:sldMkLst>
        <pc:spChg chg="add del mod">
          <ac:chgData name="Antonio Osamu Katagiri Tanaka" userId="2c28225e-d492-4964-8551-1b0a3c65dda0" providerId="ADAL" clId="{ED77F351-F929-4DB4-A4ED-DC5FE65AD935}" dt="2020-05-18T19:27:46.991" v="3383" actId="478"/>
          <ac:spMkLst>
            <pc:docMk/>
            <pc:sldMk cId="2572200467" sldId="325"/>
            <ac:spMk id="3" creationId="{884E8AE2-F182-4B6E-A62E-DCF5192B2506}"/>
          </ac:spMkLst>
        </pc:spChg>
        <pc:spChg chg="mod">
          <ac:chgData name="Antonio Osamu Katagiri Tanaka" userId="2c28225e-d492-4964-8551-1b0a3c65dda0" providerId="ADAL" clId="{ED77F351-F929-4DB4-A4ED-DC5FE65AD935}" dt="2020-05-18T20:46:12.718" v="4495"/>
          <ac:spMkLst>
            <pc:docMk/>
            <pc:sldMk cId="2572200467" sldId="325"/>
            <ac:spMk id="6" creationId="{438892A2-F58C-479B-93B3-BDD2A80D348B}"/>
          </ac:spMkLst>
        </pc:spChg>
        <pc:spChg chg="add mod">
          <ac:chgData name="Antonio Osamu Katagiri Tanaka" userId="2c28225e-d492-4964-8551-1b0a3c65dda0" providerId="ADAL" clId="{ED77F351-F929-4DB4-A4ED-DC5FE65AD935}" dt="2020-05-18T20:33:40.387" v="4161" actId="14100"/>
          <ac:spMkLst>
            <pc:docMk/>
            <pc:sldMk cId="2572200467" sldId="325"/>
            <ac:spMk id="26" creationId="{EAEE472C-BBF2-4AAD-ADCF-EB050366BBCA}"/>
          </ac:spMkLst>
        </pc:spChg>
        <pc:spChg chg="add mod">
          <ac:chgData name="Antonio Osamu Katagiri Tanaka" userId="2c28225e-d492-4964-8551-1b0a3c65dda0" providerId="ADAL" clId="{ED77F351-F929-4DB4-A4ED-DC5FE65AD935}" dt="2020-05-18T20:33:58.296" v="4163" actId="1076"/>
          <ac:spMkLst>
            <pc:docMk/>
            <pc:sldMk cId="2572200467" sldId="325"/>
            <ac:spMk id="29" creationId="{11157844-97A2-495C-A843-A829C99604D2}"/>
          </ac:spMkLst>
        </pc:spChg>
        <pc:spChg chg="mod">
          <ac:chgData name="Antonio Osamu Katagiri Tanaka" userId="2c28225e-d492-4964-8551-1b0a3c65dda0" providerId="ADAL" clId="{ED77F351-F929-4DB4-A4ED-DC5FE65AD935}" dt="2020-05-30T15:49:44.063" v="5319"/>
          <ac:spMkLst>
            <pc:docMk/>
            <pc:sldMk cId="2572200467" sldId="325"/>
            <ac:spMk id="30" creationId="{7C6442AC-3A81-48FD-95D7-BE376B90D996}"/>
          </ac:spMkLst>
        </pc:spChg>
        <pc:spChg chg="del">
          <ac:chgData name="Antonio Osamu Katagiri Tanaka" userId="2c28225e-d492-4964-8551-1b0a3c65dda0" providerId="ADAL" clId="{ED77F351-F929-4DB4-A4ED-DC5FE65AD935}" dt="2020-05-18T19:16:54.563" v="3176" actId="478"/>
          <ac:spMkLst>
            <pc:docMk/>
            <pc:sldMk cId="2572200467" sldId="325"/>
            <ac:spMk id="33" creationId="{FA782A8B-86B2-4C0B-8273-EC7AFA3048B7}"/>
          </ac:spMkLst>
        </pc:spChg>
        <pc:spChg chg="del">
          <ac:chgData name="Antonio Osamu Katagiri Tanaka" userId="2c28225e-d492-4964-8551-1b0a3c65dda0" providerId="ADAL" clId="{ED77F351-F929-4DB4-A4ED-DC5FE65AD935}" dt="2020-05-18T19:16:54.563" v="3176" actId="478"/>
          <ac:spMkLst>
            <pc:docMk/>
            <pc:sldMk cId="2572200467" sldId="325"/>
            <ac:spMk id="34" creationId="{3F6F4E7F-423A-479C-8559-7058F86D265C}"/>
          </ac:spMkLst>
        </pc:spChg>
        <pc:spChg chg="del">
          <ac:chgData name="Antonio Osamu Katagiri Tanaka" userId="2c28225e-d492-4964-8551-1b0a3c65dda0" providerId="ADAL" clId="{ED77F351-F929-4DB4-A4ED-DC5FE65AD935}" dt="2020-05-18T19:16:54.563" v="3176" actId="478"/>
          <ac:spMkLst>
            <pc:docMk/>
            <pc:sldMk cId="2572200467" sldId="325"/>
            <ac:spMk id="36" creationId="{3318332D-80A8-4BDE-90D6-3D02E868070B}"/>
          </ac:spMkLst>
        </pc:spChg>
        <pc:spChg chg="del">
          <ac:chgData name="Antonio Osamu Katagiri Tanaka" userId="2c28225e-d492-4964-8551-1b0a3c65dda0" providerId="ADAL" clId="{ED77F351-F929-4DB4-A4ED-DC5FE65AD935}" dt="2020-05-18T19:16:54.563" v="3176" actId="478"/>
          <ac:spMkLst>
            <pc:docMk/>
            <pc:sldMk cId="2572200467" sldId="325"/>
            <ac:spMk id="37" creationId="{820A763D-9518-49EF-A195-5E6F60DC760C}"/>
          </ac:spMkLst>
        </pc:spChg>
        <pc:spChg chg="add mod topLvl">
          <ac:chgData name="Antonio Osamu Katagiri Tanaka" userId="2c28225e-d492-4964-8551-1b0a3c65dda0" providerId="ADAL" clId="{ED77F351-F929-4DB4-A4ED-DC5FE65AD935}" dt="2020-05-18T20:12:11.123" v="3834" actId="164"/>
          <ac:spMkLst>
            <pc:docMk/>
            <pc:sldMk cId="2572200467" sldId="325"/>
            <ac:spMk id="38" creationId="{181926A2-CFD3-49E0-B578-C2DB4618E8AF}"/>
          </ac:spMkLst>
        </pc:spChg>
        <pc:spChg chg="add mod topLvl">
          <ac:chgData name="Antonio Osamu Katagiri Tanaka" userId="2c28225e-d492-4964-8551-1b0a3c65dda0" providerId="ADAL" clId="{ED77F351-F929-4DB4-A4ED-DC5FE65AD935}" dt="2020-05-18T20:12:11.123" v="3834" actId="164"/>
          <ac:spMkLst>
            <pc:docMk/>
            <pc:sldMk cId="2572200467" sldId="325"/>
            <ac:spMk id="39" creationId="{6373868C-EEDE-4F94-BB95-EC76F65ED923}"/>
          </ac:spMkLst>
        </pc:spChg>
        <pc:spChg chg="add mod topLvl">
          <ac:chgData name="Antonio Osamu Katagiri Tanaka" userId="2c28225e-d492-4964-8551-1b0a3c65dda0" providerId="ADAL" clId="{ED77F351-F929-4DB4-A4ED-DC5FE65AD935}" dt="2020-05-18T20:12:11.123" v="3834" actId="164"/>
          <ac:spMkLst>
            <pc:docMk/>
            <pc:sldMk cId="2572200467" sldId="325"/>
            <ac:spMk id="40" creationId="{96265124-E8D8-4002-A3B4-D27F2A81B0FD}"/>
          </ac:spMkLst>
        </pc:spChg>
        <pc:spChg chg="add mod topLvl">
          <ac:chgData name="Antonio Osamu Katagiri Tanaka" userId="2c28225e-d492-4964-8551-1b0a3c65dda0" providerId="ADAL" clId="{ED77F351-F929-4DB4-A4ED-DC5FE65AD935}" dt="2020-05-18T20:12:11.123" v="3834" actId="164"/>
          <ac:spMkLst>
            <pc:docMk/>
            <pc:sldMk cId="2572200467" sldId="325"/>
            <ac:spMk id="41" creationId="{BC4DA4EB-AE95-4345-84C9-28405CC9686B}"/>
          </ac:spMkLst>
        </pc:spChg>
        <pc:spChg chg="add del mod">
          <ac:chgData name="Antonio Osamu Katagiri Tanaka" userId="2c28225e-d492-4964-8551-1b0a3c65dda0" providerId="ADAL" clId="{ED77F351-F929-4DB4-A4ED-DC5FE65AD935}" dt="2020-05-18T20:11:12.492" v="3822"/>
          <ac:spMkLst>
            <pc:docMk/>
            <pc:sldMk cId="2572200467" sldId="325"/>
            <ac:spMk id="45" creationId="{4F270FF5-4E01-4E84-995E-8602D8017F01}"/>
          </ac:spMkLst>
        </pc:spChg>
        <pc:spChg chg="add mod">
          <ac:chgData name="Antonio Osamu Katagiri Tanaka" userId="2c28225e-d492-4964-8551-1b0a3c65dda0" providerId="ADAL" clId="{ED77F351-F929-4DB4-A4ED-DC5FE65AD935}" dt="2020-05-18T20:33:29.880" v="4158" actId="1038"/>
          <ac:spMkLst>
            <pc:docMk/>
            <pc:sldMk cId="2572200467" sldId="325"/>
            <ac:spMk id="48" creationId="{728163DD-3373-46B2-BCF6-E946C9E3050A}"/>
          </ac:spMkLst>
        </pc:spChg>
        <pc:spChg chg="add mod">
          <ac:chgData name="Antonio Osamu Katagiri Tanaka" userId="2c28225e-d492-4964-8551-1b0a3c65dda0" providerId="ADAL" clId="{ED77F351-F929-4DB4-A4ED-DC5FE65AD935}" dt="2020-05-18T20:33:29.880" v="4158" actId="1038"/>
          <ac:spMkLst>
            <pc:docMk/>
            <pc:sldMk cId="2572200467" sldId="325"/>
            <ac:spMk id="49" creationId="{AD74B55B-4445-4D95-BDDC-3537D35A5021}"/>
          </ac:spMkLst>
        </pc:spChg>
        <pc:grpChg chg="add del mod topLvl">
          <ac:chgData name="Antonio Osamu Katagiri Tanaka" userId="2c28225e-d492-4964-8551-1b0a3c65dda0" providerId="ADAL" clId="{ED77F351-F929-4DB4-A4ED-DC5FE65AD935}" dt="2020-05-18T20:10:35.542" v="3816" actId="165"/>
          <ac:grpSpMkLst>
            <pc:docMk/>
            <pc:sldMk cId="2572200467" sldId="325"/>
            <ac:grpSpMk id="32" creationId="{5982ABB4-0B02-415E-A7CB-C6BDBEAC4A7D}"/>
          </ac:grpSpMkLst>
        </pc:grpChg>
        <pc:grpChg chg="add del mod topLvl">
          <ac:chgData name="Antonio Osamu Katagiri Tanaka" userId="2c28225e-d492-4964-8551-1b0a3c65dda0" providerId="ADAL" clId="{ED77F351-F929-4DB4-A4ED-DC5FE65AD935}" dt="2020-05-18T20:10:40.441" v="3817" actId="165"/>
          <ac:grpSpMkLst>
            <pc:docMk/>
            <pc:sldMk cId="2572200467" sldId="325"/>
            <ac:grpSpMk id="35" creationId="{7AC0A127-0DE0-4C23-96AB-A45671948CB5}"/>
          </ac:grpSpMkLst>
        </pc:grpChg>
        <pc:grpChg chg="add del mod topLvl">
          <ac:chgData name="Antonio Osamu Katagiri Tanaka" userId="2c28225e-d492-4964-8551-1b0a3c65dda0" providerId="ADAL" clId="{ED77F351-F929-4DB4-A4ED-DC5FE65AD935}" dt="2020-05-18T20:10:44.983" v="3818" actId="165"/>
          <ac:grpSpMkLst>
            <pc:docMk/>
            <pc:sldMk cId="2572200467" sldId="325"/>
            <ac:grpSpMk id="42" creationId="{0FCDB286-99F5-4428-B1C9-891B807BBA41}"/>
          </ac:grpSpMkLst>
        </pc:grpChg>
        <pc:grpChg chg="add del mod topLvl">
          <ac:chgData name="Antonio Osamu Katagiri Tanaka" userId="2c28225e-d492-4964-8551-1b0a3c65dda0" providerId="ADAL" clId="{ED77F351-F929-4DB4-A4ED-DC5FE65AD935}" dt="2020-05-18T20:10:48.561" v="3819" actId="165"/>
          <ac:grpSpMkLst>
            <pc:docMk/>
            <pc:sldMk cId="2572200467" sldId="325"/>
            <ac:grpSpMk id="43" creationId="{31F84448-F025-42C8-A782-AAAD1BF13A75}"/>
          </ac:grpSpMkLst>
        </pc:grpChg>
        <pc:grpChg chg="add del mod">
          <ac:chgData name="Antonio Osamu Katagiri Tanaka" userId="2c28225e-d492-4964-8551-1b0a3c65dda0" providerId="ADAL" clId="{ED77F351-F929-4DB4-A4ED-DC5FE65AD935}" dt="2020-05-18T20:10:29.037" v="3815" actId="165"/>
          <ac:grpSpMkLst>
            <pc:docMk/>
            <pc:sldMk cId="2572200467" sldId="325"/>
            <ac:grpSpMk id="44" creationId="{C268BDF7-E1DC-491E-AF75-73F477242C4A}"/>
          </ac:grpSpMkLst>
        </pc:grpChg>
        <pc:grpChg chg="add mod">
          <ac:chgData name="Antonio Osamu Katagiri Tanaka" userId="2c28225e-d492-4964-8551-1b0a3c65dda0" providerId="ADAL" clId="{ED77F351-F929-4DB4-A4ED-DC5FE65AD935}" dt="2020-05-18T20:33:29.880" v="4158" actId="1038"/>
          <ac:grpSpMkLst>
            <pc:docMk/>
            <pc:sldMk cId="2572200467" sldId="325"/>
            <ac:grpSpMk id="47" creationId="{DB45C7AC-B4FB-4FE8-8E2C-5FA2ABCF4109}"/>
          </ac:grpSpMkLst>
        </pc:grpChg>
        <pc:graphicFrameChg chg="del">
          <ac:chgData name="Antonio Osamu Katagiri Tanaka" userId="2c28225e-d492-4964-8551-1b0a3c65dda0" providerId="ADAL" clId="{ED77F351-F929-4DB4-A4ED-DC5FE65AD935}" dt="2020-05-18T19:16:54.563" v="3176" actId="478"/>
          <ac:graphicFrameMkLst>
            <pc:docMk/>
            <pc:sldMk cId="2572200467" sldId="325"/>
            <ac:graphicFrameMk id="31" creationId="{631E131D-C90C-4F01-B492-46AFD60AB711}"/>
          </ac:graphicFrameMkLst>
        </pc:graphicFrameChg>
        <pc:picChg chg="del">
          <ac:chgData name="Antonio Osamu Katagiri Tanaka" userId="2c28225e-d492-4964-8551-1b0a3c65dda0" providerId="ADAL" clId="{ED77F351-F929-4DB4-A4ED-DC5FE65AD935}" dt="2020-05-18T19:16:54.563" v="3176" actId="478"/>
          <ac:picMkLst>
            <pc:docMk/>
            <pc:sldMk cId="2572200467" sldId="325"/>
            <ac:picMk id="4" creationId="{563535E3-D060-49F5-BC3A-DCF81FCCC08F}"/>
          </ac:picMkLst>
        </pc:picChg>
        <pc:picChg chg="add del mod">
          <ac:chgData name="Antonio Osamu Katagiri Tanaka" userId="2c28225e-d492-4964-8551-1b0a3c65dda0" providerId="ADAL" clId="{ED77F351-F929-4DB4-A4ED-DC5FE65AD935}" dt="2020-05-18T19:53:54.362" v="3493" actId="478"/>
          <ac:picMkLst>
            <pc:docMk/>
            <pc:sldMk cId="2572200467" sldId="325"/>
            <ac:picMk id="5" creationId="{93CBA330-3B77-492C-BC80-2B5141D0A99E}"/>
          </ac:picMkLst>
        </pc:picChg>
        <pc:picChg chg="del">
          <ac:chgData name="Antonio Osamu Katagiri Tanaka" userId="2c28225e-d492-4964-8551-1b0a3c65dda0" providerId="ADAL" clId="{ED77F351-F929-4DB4-A4ED-DC5FE65AD935}" dt="2020-05-18T19:16:54.563" v="3176" actId="478"/>
          <ac:picMkLst>
            <pc:docMk/>
            <pc:sldMk cId="2572200467" sldId="325"/>
            <ac:picMk id="7" creationId="{6D386554-E2F0-438F-8C22-F117AFB3113E}"/>
          </ac:picMkLst>
        </pc:picChg>
        <pc:picChg chg="add del mod">
          <ac:chgData name="Antonio Osamu Katagiri Tanaka" userId="2c28225e-d492-4964-8551-1b0a3c65dda0" providerId="ADAL" clId="{ED77F351-F929-4DB4-A4ED-DC5FE65AD935}" dt="2020-05-18T19:59:34.829" v="3517" actId="478"/>
          <ac:picMkLst>
            <pc:docMk/>
            <pc:sldMk cId="2572200467" sldId="325"/>
            <ac:picMk id="8" creationId="{CE41D521-138A-4889-9549-C63AE997C388}"/>
          </ac:picMkLst>
        </pc:picChg>
        <pc:picChg chg="del">
          <ac:chgData name="Antonio Osamu Katagiri Tanaka" userId="2c28225e-d492-4964-8551-1b0a3c65dda0" providerId="ADAL" clId="{ED77F351-F929-4DB4-A4ED-DC5FE65AD935}" dt="2020-05-18T19:16:54.563" v="3176" actId="478"/>
          <ac:picMkLst>
            <pc:docMk/>
            <pc:sldMk cId="2572200467" sldId="325"/>
            <ac:picMk id="9" creationId="{40BBC99F-79AA-496A-8DDA-CEF33F5AD385}"/>
          </ac:picMkLst>
        </pc:picChg>
        <pc:picChg chg="add del mod">
          <ac:chgData name="Antonio Osamu Katagiri Tanaka" userId="2c28225e-d492-4964-8551-1b0a3c65dda0" providerId="ADAL" clId="{ED77F351-F929-4DB4-A4ED-DC5FE65AD935}" dt="2020-05-18T19:58:46.430" v="3511" actId="478"/>
          <ac:picMkLst>
            <pc:docMk/>
            <pc:sldMk cId="2572200467" sldId="325"/>
            <ac:picMk id="10" creationId="{16E3D176-E64F-40D7-A368-183885A78CC1}"/>
          </ac:picMkLst>
        </pc:picChg>
        <pc:picChg chg="del">
          <ac:chgData name="Antonio Osamu Katagiri Tanaka" userId="2c28225e-d492-4964-8551-1b0a3c65dda0" providerId="ADAL" clId="{ED77F351-F929-4DB4-A4ED-DC5FE65AD935}" dt="2020-05-18T19:16:54.563" v="3176" actId="478"/>
          <ac:picMkLst>
            <pc:docMk/>
            <pc:sldMk cId="2572200467" sldId="325"/>
            <ac:picMk id="11" creationId="{A5D4806D-27D6-4562-8C4B-22189D119BCE}"/>
          </ac:picMkLst>
        </pc:picChg>
        <pc:picChg chg="add del mod">
          <ac:chgData name="Antonio Osamu Katagiri Tanaka" userId="2c28225e-d492-4964-8551-1b0a3c65dda0" providerId="ADAL" clId="{ED77F351-F929-4DB4-A4ED-DC5FE65AD935}" dt="2020-05-18T19:58:07.408" v="3506" actId="478"/>
          <ac:picMkLst>
            <pc:docMk/>
            <pc:sldMk cId="2572200467" sldId="325"/>
            <ac:picMk id="12" creationId="{ADFCE1CE-6D36-42AC-8FD2-686DDB9BB7CA}"/>
          </ac:picMkLst>
        </pc:picChg>
        <pc:picChg chg="del">
          <ac:chgData name="Antonio Osamu Katagiri Tanaka" userId="2c28225e-d492-4964-8551-1b0a3c65dda0" providerId="ADAL" clId="{ED77F351-F929-4DB4-A4ED-DC5FE65AD935}" dt="2020-05-18T19:16:54.563" v="3176" actId="478"/>
          <ac:picMkLst>
            <pc:docMk/>
            <pc:sldMk cId="2572200467" sldId="325"/>
            <ac:picMk id="13" creationId="{BC4D28AE-BA6C-4D6E-A910-E72567C1A82E}"/>
          </ac:picMkLst>
        </pc:picChg>
        <pc:picChg chg="add del mod">
          <ac:chgData name="Antonio Osamu Katagiri Tanaka" userId="2c28225e-d492-4964-8551-1b0a3c65dda0" providerId="ADAL" clId="{ED77F351-F929-4DB4-A4ED-DC5FE65AD935}" dt="2020-05-18T20:01:41.903" v="3524" actId="478"/>
          <ac:picMkLst>
            <pc:docMk/>
            <pc:sldMk cId="2572200467" sldId="325"/>
            <ac:picMk id="14" creationId="{5BCBB7D0-50AB-4C0E-B5FD-8310363C9FBE}"/>
          </ac:picMkLst>
        </pc:picChg>
        <pc:picChg chg="add del mod">
          <ac:chgData name="Antonio Osamu Katagiri Tanaka" userId="2c28225e-d492-4964-8551-1b0a3c65dda0" providerId="ADAL" clId="{ED77F351-F929-4DB4-A4ED-DC5FE65AD935}" dt="2020-05-18T19:59:05.680" v="3515" actId="478"/>
          <ac:picMkLst>
            <pc:docMk/>
            <pc:sldMk cId="2572200467" sldId="325"/>
            <ac:picMk id="15" creationId="{193C159A-A88F-4926-9095-560CB825682E}"/>
          </ac:picMkLst>
        </pc:picChg>
        <pc:picChg chg="del">
          <ac:chgData name="Antonio Osamu Katagiri Tanaka" userId="2c28225e-d492-4964-8551-1b0a3c65dda0" providerId="ADAL" clId="{ED77F351-F929-4DB4-A4ED-DC5FE65AD935}" dt="2020-05-18T19:16:54.563" v="3176" actId="478"/>
          <ac:picMkLst>
            <pc:docMk/>
            <pc:sldMk cId="2572200467" sldId="325"/>
            <ac:picMk id="16" creationId="{9173379F-B014-4AFC-B719-B37755621FDA}"/>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7" creationId="{10A92489-B757-4B24-B3F2-F95B08992E34}"/>
          </ac:picMkLst>
        </pc:picChg>
        <pc:picChg chg="del">
          <ac:chgData name="Antonio Osamu Katagiri Tanaka" userId="2c28225e-d492-4964-8551-1b0a3c65dda0" providerId="ADAL" clId="{ED77F351-F929-4DB4-A4ED-DC5FE65AD935}" dt="2020-05-18T19:16:54.563" v="3176" actId="478"/>
          <ac:picMkLst>
            <pc:docMk/>
            <pc:sldMk cId="2572200467" sldId="325"/>
            <ac:picMk id="18" creationId="{B9C68034-8639-4520-841C-A8387B477F91}"/>
          </ac:picMkLst>
        </pc:picChg>
        <pc:picChg chg="add mod topLvl">
          <ac:chgData name="Antonio Osamu Katagiri Tanaka" userId="2c28225e-d492-4964-8551-1b0a3c65dda0" providerId="ADAL" clId="{ED77F351-F929-4DB4-A4ED-DC5FE65AD935}" dt="2020-05-18T20:12:11.123" v="3834" actId="164"/>
          <ac:picMkLst>
            <pc:docMk/>
            <pc:sldMk cId="2572200467" sldId="325"/>
            <ac:picMk id="19" creationId="{B14D76AB-04E7-49E2-AD30-3D5540C466E3}"/>
          </ac:picMkLst>
        </pc:picChg>
        <pc:picChg chg="del">
          <ac:chgData name="Antonio Osamu Katagiri Tanaka" userId="2c28225e-d492-4964-8551-1b0a3c65dda0" providerId="ADAL" clId="{ED77F351-F929-4DB4-A4ED-DC5FE65AD935}" dt="2020-05-18T19:16:54.563" v="3176" actId="478"/>
          <ac:picMkLst>
            <pc:docMk/>
            <pc:sldMk cId="2572200467" sldId="325"/>
            <ac:picMk id="20" creationId="{7E0EFC38-C50F-4E65-8D35-EB4B3358CA79}"/>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1" creationId="{D7E93707-2B35-4B3A-9221-D24E4BDBA05A}"/>
          </ac:picMkLst>
        </pc:picChg>
        <pc:picChg chg="del">
          <ac:chgData name="Antonio Osamu Katagiri Tanaka" userId="2c28225e-d492-4964-8551-1b0a3c65dda0" providerId="ADAL" clId="{ED77F351-F929-4DB4-A4ED-DC5FE65AD935}" dt="2020-05-18T19:16:54.563" v="3176" actId="478"/>
          <ac:picMkLst>
            <pc:docMk/>
            <pc:sldMk cId="2572200467" sldId="325"/>
            <ac:picMk id="22" creationId="{FA5995D4-7A17-4426-8B0E-75082EC65B46}"/>
          </ac:picMkLst>
        </pc:picChg>
        <pc:picChg chg="add mod topLvl">
          <ac:chgData name="Antonio Osamu Katagiri Tanaka" userId="2c28225e-d492-4964-8551-1b0a3c65dda0" providerId="ADAL" clId="{ED77F351-F929-4DB4-A4ED-DC5FE65AD935}" dt="2020-05-18T20:12:11.123" v="3834" actId="164"/>
          <ac:picMkLst>
            <pc:docMk/>
            <pc:sldMk cId="2572200467" sldId="325"/>
            <ac:picMk id="23" creationId="{33A6867A-8ED0-4D35-A85B-82F70D092D6D}"/>
          </ac:picMkLst>
        </pc:picChg>
        <pc:picChg chg="del">
          <ac:chgData name="Antonio Osamu Katagiri Tanaka" userId="2c28225e-d492-4964-8551-1b0a3c65dda0" providerId="ADAL" clId="{ED77F351-F929-4DB4-A4ED-DC5FE65AD935}" dt="2020-05-18T19:16:54.563" v="3176" actId="478"/>
          <ac:picMkLst>
            <pc:docMk/>
            <pc:sldMk cId="2572200467" sldId="325"/>
            <ac:picMk id="24" creationId="{E3EDCE94-F20C-453A-B191-851563D1D76F}"/>
          </ac:picMkLst>
        </pc:picChg>
        <pc:picChg chg="del">
          <ac:chgData name="Antonio Osamu Katagiri Tanaka" userId="2c28225e-d492-4964-8551-1b0a3c65dda0" providerId="ADAL" clId="{ED77F351-F929-4DB4-A4ED-DC5FE65AD935}" dt="2020-05-18T19:27:58.271" v="3384" actId="478"/>
          <ac:picMkLst>
            <pc:docMk/>
            <pc:sldMk cId="2572200467" sldId="325"/>
            <ac:picMk id="25" creationId="{97AB3B9C-02E7-4D24-A104-26FD266A2E88}"/>
          </ac:picMkLst>
        </pc:picChg>
        <pc:picChg chg="del">
          <ac:chgData name="Antonio Osamu Katagiri Tanaka" userId="2c28225e-d492-4964-8551-1b0a3c65dda0" providerId="ADAL" clId="{ED77F351-F929-4DB4-A4ED-DC5FE65AD935}" dt="2020-05-18T19:16:54.563" v="3176" actId="478"/>
          <ac:picMkLst>
            <pc:docMk/>
            <pc:sldMk cId="2572200467" sldId="325"/>
            <ac:picMk id="27" creationId="{3698E5A3-C0CE-4C40-8E9A-66C7E081ABBA}"/>
          </ac:picMkLst>
        </pc:picChg>
        <pc:picChg chg="del">
          <ac:chgData name="Antonio Osamu Katagiri Tanaka" userId="2c28225e-d492-4964-8551-1b0a3c65dda0" providerId="ADAL" clId="{ED77F351-F929-4DB4-A4ED-DC5FE65AD935}" dt="2020-05-18T19:16:54.563" v="3176" actId="478"/>
          <ac:picMkLst>
            <pc:docMk/>
            <pc:sldMk cId="2572200467" sldId="325"/>
            <ac:picMk id="28" creationId="{2EE0CBCE-22B4-48BA-8B74-5BC762868E65}"/>
          </ac:picMkLst>
        </pc:picChg>
        <pc:picChg chg="add mod ord modCrop">
          <ac:chgData name="Antonio Osamu Katagiri Tanaka" userId="2c28225e-d492-4964-8551-1b0a3c65dda0" providerId="ADAL" clId="{ED77F351-F929-4DB4-A4ED-DC5FE65AD935}" dt="2020-05-18T20:12:11.123" v="3834" actId="164"/>
          <ac:picMkLst>
            <pc:docMk/>
            <pc:sldMk cId="2572200467" sldId="325"/>
            <ac:picMk id="46" creationId="{F2DE2C43-A352-49D6-9DF8-2590CD34BEA6}"/>
          </ac:picMkLst>
        </pc:picChg>
        <pc:cxnChg chg="add mod">
          <ac:chgData name="Antonio Osamu Katagiri Tanaka" userId="2c28225e-d492-4964-8551-1b0a3c65dda0" providerId="ADAL" clId="{ED77F351-F929-4DB4-A4ED-DC5FE65AD935}" dt="2020-05-18T20:33:29.880" v="4158" actId="1038"/>
          <ac:cxnSpMkLst>
            <pc:docMk/>
            <pc:sldMk cId="2572200467" sldId="325"/>
            <ac:cxnSpMk id="50" creationId="{67D6EEB8-F705-4F9F-A7D0-32DA2969416E}"/>
          </ac:cxnSpMkLst>
        </pc:cxnChg>
      </pc:sldChg>
      <pc:sldChg chg="addSp delSp modSp add del mod">
        <pc:chgData name="Antonio Osamu Katagiri Tanaka" userId="2c28225e-d492-4964-8551-1b0a3c65dda0" providerId="ADAL" clId="{ED77F351-F929-4DB4-A4ED-DC5FE65AD935}" dt="2020-05-18T20:23:02.909" v="4006" actId="47"/>
        <pc:sldMkLst>
          <pc:docMk/>
          <pc:sldMk cId="2108537582" sldId="326"/>
        </pc:sldMkLst>
        <pc:spChg chg="mod">
          <ac:chgData name="Antonio Osamu Katagiri Tanaka" userId="2c28225e-d492-4964-8551-1b0a3c65dda0" providerId="ADAL" clId="{ED77F351-F929-4DB4-A4ED-DC5FE65AD935}" dt="2020-05-18T20:20:24.570" v="3961" actId="20577"/>
          <ac:spMkLst>
            <pc:docMk/>
            <pc:sldMk cId="2108537582" sldId="326"/>
            <ac:spMk id="6" creationId="{438892A2-F58C-479B-93B3-BDD2A80D348B}"/>
          </ac:spMkLst>
        </pc:spChg>
        <pc:spChg chg="add mod">
          <ac:chgData name="Antonio Osamu Katagiri Tanaka" userId="2c28225e-d492-4964-8551-1b0a3c65dda0" providerId="ADAL" clId="{ED77F351-F929-4DB4-A4ED-DC5FE65AD935}" dt="2020-05-18T20:22:15.815" v="4005" actId="20577"/>
          <ac:spMkLst>
            <pc:docMk/>
            <pc:sldMk cId="2108537582" sldId="326"/>
            <ac:spMk id="20" creationId="{02EE3764-0DAF-4C11-A6D9-E3886917940B}"/>
          </ac:spMkLst>
        </pc:spChg>
        <pc:spChg chg="del">
          <ac:chgData name="Antonio Osamu Katagiri Tanaka" userId="2c28225e-d492-4964-8551-1b0a3c65dda0" providerId="ADAL" clId="{ED77F351-F929-4DB4-A4ED-DC5FE65AD935}" dt="2020-05-18T20:20:43.090" v="3962" actId="478"/>
          <ac:spMkLst>
            <pc:docMk/>
            <pc:sldMk cId="2108537582" sldId="326"/>
            <ac:spMk id="26" creationId="{EAEE472C-BBF2-4AAD-ADCF-EB050366BBCA}"/>
          </ac:spMkLst>
        </pc:spChg>
        <pc:spChg chg="del">
          <ac:chgData name="Antonio Osamu Katagiri Tanaka" userId="2c28225e-d492-4964-8551-1b0a3c65dda0" providerId="ADAL" clId="{ED77F351-F929-4DB4-A4ED-DC5FE65AD935}" dt="2020-05-18T20:20:43.090" v="3962" actId="478"/>
          <ac:spMkLst>
            <pc:docMk/>
            <pc:sldMk cId="2108537582" sldId="326"/>
            <ac:spMk id="29" creationId="{11157844-97A2-495C-A843-A829C99604D2}"/>
          </ac:spMkLst>
        </pc:spChg>
        <pc:spChg chg="del">
          <ac:chgData name="Antonio Osamu Katagiri Tanaka" userId="2c28225e-d492-4964-8551-1b0a3c65dda0" providerId="ADAL" clId="{ED77F351-F929-4DB4-A4ED-DC5FE65AD935}" dt="2020-05-18T20:20:43.090" v="3962" actId="478"/>
          <ac:spMkLst>
            <pc:docMk/>
            <pc:sldMk cId="2108537582" sldId="326"/>
            <ac:spMk id="48" creationId="{728163DD-3373-46B2-BCF6-E946C9E3050A}"/>
          </ac:spMkLst>
        </pc:spChg>
        <pc:spChg chg="del">
          <ac:chgData name="Antonio Osamu Katagiri Tanaka" userId="2c28225e-d492-4964-8551-1b0a3c65dda0" providerId="ADAL" clId="{ED77F351-F929-4DB4-A4ED-DC5FE65AD935}" dt="2020-05-18T20:20:43.090" v="3962" actId="478"/>
          <ac:spMkLst>
            <pc:docMk/>
            <pc:sldMk cId="2108537582" sldId="326"/>
            <ac:spMk id="49" creationId="{AD74B55B-4445-4D95-BDDC-3537D35A5021}"/>
          </ac:spMkLst>
        </pc:spChg>
        <pc:grpChg chg="del">
          <ac:chgData name="Antonio Osamu Katagiri Tanaka" userId="2c28225e-d492-4964-8551-1b0a3c65dda0" providerId="ADAL" clId="{ED77F351-F929-4DB4-A4ED-DC5FE65AD935}" dt="2020-05-18T20:20:43.090" v="3962" actId="478"/>
          <ac:grpSpMkLst>
            <pc:docMk/>
            <pc:sldMk cId="2108537582" sldId="326"/>
            <ac:grpSpMk id="47" creationId="{DB45C7AC-B4FB-4FE8-8E2C-5FA2ABCF4109}"/>
          </ac:grpSpMkLst>
        </pc:grpChg>
        <pc:cxnChg chg="del mod">
          <ac:chgData name="Antonio Osamu Katagiri Tanaka" userId="2c28225e-d492-4964-8551-1b0a3c65dda0" providerId="ADAL" clId="{ED77F351-F929-4DB4-A4ED-DC5FE65AD935}" dt="2020-05-18T20:20:43.090" v="3962" actId="478"/>
          <ac:cxnSpMkLst>
            <pc:docMk/>
            <pc:sldMk cId="2108537582" sldId="326"/>
            <ac:cxnSpMk id="50" creationId="{67D6EEB8-F705-4F9F-A7D0-32DA2969416E}"/>
          </ac:cxnSpMkLst>
        </pc:cxnChg>
      </pc:sldChg>
      <pc:sldChg chg="addSp delSp modSp add mod modNotesTx">
        <pc:chgData name="Antonio Osamu Katagiri Tanaka" userId="2c28225e-d492-4964-8551-1b0a3c65dda0" providerId="ADAL" clId="{ED77F351-F929-4DB4-A4ED-DC5FE65AD935}" dt="2020-05-18T20:46:27.111" v="4499"/>
        <pc:sldMkLst>
          <pc:docMk/>
          <pc:sldMk cId="2878050772" sldId="326"/>
        </pc:sldMkLst>
        <pc:spChg chg="mod">
          <ac:chgData name="Antonio Osamu Katagiri Tanaka" userId="2c28225e-d492-4964-8551-1b0a3c65dda0" providerId="ADAL" clId="{ED77F351-F929-4DB4-A4ED-DC5FE65AD935}" dt="2020-05-18T20:46:27.111" v="4499"/>
          <ac:spMkLst>
            <pc:docMk/>
            <pc:sldMk cId="2878050772" sldId="326"/>
            <ac:spMk id="6" creationId="{438892A2-F58C-479B-93B3-BDD2A80D348B}"/>
          </ac:spMkLst>
        </pc:spChg>
        <pc:spChg chg="del">
          <ac:chgData name="Antonio Osamu Katagiri Tanaka" userId="2c28225e-d492-4964-8551-1b0a3c65dda0" providerId="ADAL" clId="{ED77F351-F929-4DB4-A4ED-DC5FE65AD935}" dt="2020-05-18T20:35:34.095" v="4177" actId="478"/>
          <ac:spMkLst>
            <pc:docMk/>
            <pc:sldMk cId="2878050772" sldId="326"/>
            <ac:spMk id="30" creationId="{7C6442AC-3A81-48FD-95D7-BE376B90D996}"/>
          </ac:spMkLst>
        </pc:spChg>
        <pc:grpChg chg="add mod">
          <ac:chgData name="Antonio Osamu Katagiri Tanaka" userId="2c28225e-d492-4964-8551-1b0a3c65dda0" providerId="ADAL" clId="{ED77F351-F929-4DB4-A4ED-DC5FE65AD935}" dt="2020-05-18T20:38:14.254" v="4210" actId="1076"/>
          <ac:grpSpMkLst>
            <pc:docMk/>
            <pc:sldMk cId="2878050772" sldId="326"/>
            <ac:grpSpMk id="4" creationId="{B21B168E-F053-4AFB-B36A-D42B5B509EAC}"/>
          </ac:grpSpMkLst>
        </pc:grpChg>
        <pc:picChg chg="add del mod">
          <ac:chgData name="Antonio Osamu Katagiri Tanaka" userId="2c28225e-d492-4964-8551-1b0a3c65dda0" providerId="ADAL" clId="{ED77F351-F929-4DB4-A4ED-DC5FE65AD935}" dt="2020-05-18T20:38:06.519" v="4207" actId="478"/>
          <ac:picMkLst>
            <pc:docMk/>
            <pc:sldMk cId="2878050772" sldId="326"/>
            <ac:picMk id="3" creationId="{7B3C71CA-8A2E-43CF-8074-9B6D1B9700AE}"/>
          </ac:picMkLst>
        </pc:picChg>
        <pc:picChg chg="add del mod modCrop">
          <ac:chgData name="Antonio Osamu Katagiri Tanaka" userId="2c28225e-d492-4964-8551-1b0a3c65dda0" providerId="ADAL" clId="{ED77F351-F929-4DB4-A4ED-DC5FE65AD935}" dt="2020-05-18T20:38:04.627" v="4206" actId="478"/>
          <ac:picMkLst>
            <pc:docMk/>
            <pc:sldMk cId="2878050772" sldId="326"/>
            <ac:picMk id="7" creationId="{B44DEACF-4812-4AEE-A05F-E74A659F7B70}"/>
          </ac:picMkLst>
        </pc:picChg>
        <pc:picChg chg="add mod">
          <ac:chgData name="Antonio Osamu Katagiri Tanaka" userId="2c28225e-d492-4964-8551-1b0a3c65dda0" providerId="ADAL" clId="{ED77F351-F929-4DB4-A4ED-DC5FE65AD935}" dt="2020-05-18T20:37:59.089" v="4204" actId="164"/>
          <ac:picMkLst>
            <pc:docMk/>
            <pc:sldMk cId="2878050772" sldId="326"/>
            <ac:picMk id="8" creationId="{CC790FE4-2739-46E1-9574-0B3FBE2CF652}"/>
          </ac:picMkLst>
        </pc:picChg>
        <pc:picChg chg="add mod">
          <ac:chgData name="Antonio Osamu Katagiri Tanaka" userId="2c28225e-d492-4964-8551-1b0a3c65dda0" providerId="ADAL" clId="{ED77F351-F929-4DB4-A4ED-DC5FE65AD935}" dt="2020-05-18T20:37:59.089" v="4204" actId="164"/>
          <ac:picMkLst>
            <pc:docMk/>
            <pc:sldMk cId="2878050772" sldId="326"/>
            <ac:picMk id="9" creationId="{BF1E68E6-D7D5-45AE-B87C-AB45C021606E}"/>
          </ac:picMkLst>
        </pc:picChg>
        <pc:picChg chg="del">
          <ac:chgData name="Antonio Osamu Katagiri Tanaka" userId="2c28225e-d492-4964-8551-1b0a3c65dda0" providerId="ADAL" clId="{ED77F351-F929-4DB4-A4ED-DC5FE65AD935}" dt="2020-05-18T20:34:58.393" v="4174" actId="478"/>
          <ac:picMkLst>
            <pc:docMk/>
            <pc:sldMk cId="2878050772" sldId="326"/>
            <ac:picMk id="10" creationId="{A3C8BC53-C561-4096-BE85-DA6775A31A6B}"/>
          </ac:picMkLst>
        </pc:picChg>
      </pc:sldChg>
      <pc:sldChg chg="addSp delSp modSp add mod ord">
        <pc:chgData name="Antonio Osamu Katagiri Tanaka" userId="2c28225e-d492-4964-8551-1b0a3c65dda0" providerId="ADAL" clId="{ED77F351-F929-4DB4-A4ED-DC5FE65AD935}" dt="2020-06-04T14:58:36.462" v="6246" actId="20577"/>
        <pc:sldMkLst>
          <pc:docMk/>
          <pc:sldMk cId="1485306094" sldId="327"/>
        </pc:sldMkLst>
        <pc:spChg chg="mod">
          <ac:chgData name="Antonio Osamu Katagiri Tanaka" userId="2c28225e-d492-4964-8551-1b0a3c65dda0" providerId="ADAL" clId="{ED77F351-F929-4DB4-A4ED-DC5FE65AD935}" dt="2020-06-03T16:11:16.202" v="5790" actId="20577"/>
          <ac:spMkLst>
            <pc:docMk/>
            <pc:sldMk cId="1485306094" sldId="327"/>
            <ac:spMk id="4" creationId="{F9ED8BE6-F7AC-4FD8-8FA8-8C683A7C2F62}"/>
          </ac:spMkLst>
        </pc:spChg>
        <pc:spChg chg="del">
          <ac:chgData name="Antonio Osamu Katagiri Tanaka" userId="2c28225e-d492-4964-8551-1b0a3c65dda0" providerId="ADAL" clId="{ED77F351-F929-4DB4-A4ED-DC5FE65AD935}" dt="2020-06-03T15:36:26.185" v="5662" actId="478"/>
          <ac:spMkLst>
            <pc:docMk/>
            <pc:sldMk cId="1485306094" sldId="327"/>
            <ac:spMk id="6" creationId="{058630E6-31AF-4451-B084-C9809D0DA4E8}"/>
          </ac:spMkLst>
        </pc:spChg>
        <pc:spChg chg="del mod">
          <ac:chgData name="Antonio Osamu Katagiri Tanaka" userId="2c28225e-d492-4964-8551-1b0a3c65dda0" providerId="ADAL" clId="{ED77F351-F929-4DB4-A4ED-DC5FE65AD935}" dt="2020-06-03T15:27:42.316" v="5619" actId="478"/>
          <ac:spMkLst>
            <pc:docMk/>
            <pc:sldMk cId="1485306094" sldId="327"/>
            <ac:spMk id="7" creationId="{43F915F1-9C90-4B6E-AA0B-C9F4FCF704FA}"/>
          </ac:spMkLst>
        </pc:spChg>
        <pc:spChg chg="add mod">
          <ac:chgData name="Antonio Osamu Katagiri Tanaka" userId="2c28225e-d492-4964-8551-1b0a3c65dda0" providerId="ADAL" clId="{ED77F351-F929-4DB4-A4ED-DC5FE65AD935}" dt="2020-06-03T15:55:24.598" v="5759" actId="1076"/>
          <ac:spMkLst>
            <pc:docMk/>
            <pc:sldMk cId="1485306094" sldId="327"/>
            <ac:spMk id="9" creationId="{D3A52D15-9578-4808-8804-8C294A4F60E3}"/>
          </ac:spMkLst>
        </pc:spChg>
        <pc:spChg chg="add del mod">
          <ac:chgData name="Antonio Osamu Katagiri Tanaka" userId="2c28225e-d492-4964-8551-1b0a3c65dda0" providerId="ADAL" clId="{ED77F351-F929-4DB4-A4ED-DC5FE65AD935}" dt="2020-06-03T15:36:28.460" v="5663" actId="478"/>
          <ac:spMkLst>
            <pc:docMk/>
            <pc:sldMk cId="1485306094" sldId="327"/>
            <ac:spMk id="18" creationId="{17FFAFA7-9E33-4CE8-8BD3-107E76705E0E}"/>
          </ac:spMkLst>
        </pc:spChg>
        <pc:spChg chg="add mod topLvl">
          <ac:chgData name="Antonio Osamu Katagiri Tanaka" userId="2c28225e-d492-4964-8551-1b0a3c65dda0" providerId="ADAL" clId="{ED77F351-F929-4DB4-A4ED-DC5FE65AD935}" dt="2020-06-04T14:58:36.462" v="6246" actId="20577"/>
          <ac:spMkLst>
            <pc:docMk/>
            <pc:sldMk cId="1485306094" sldId="327"/>
            <ac:spMk id="20" creationId="{CB86EC26-6E55-49BA-9A39-9537B41F96D0}"/>
          </ac:spMkLst>
        </pc:spChg>
        <pc:spChg chg="add mod">
          <ac:chgData name="Antonio Osamu Katagiri Tanaka" userId="2c28225e-d492-4964-8551-1b0a3c65dda0" providerId="ADAL" clId="{ED77F351-F929-4DB4-A4ED-DC5FE65AD935}" dt="2020-06-03T15:53:59.809" v="5746" actId="1076"/>
          <ac:spMkLst>
            <pc:docMk/>
            <pc:sldMk cId="1485306094" sldId="327"/>
            <ac:spMk id="22" creationId="{B520F376-2D6B-4CE6-B63B-1D2D06463AB1}"/>
          </ac:spMkLst>
        </pc:spChg>
        <pc:grpChg chg="add del mod">
          <ac:chgData name="Antonio Osamu Katagiri Tanaka" userId="2c28225e-d492-4964-8551-1b0a3c65dda0" providerId="ADAL" clId="{ED77F351-F929-4DB4-A4ED-DC5FE65AD935}" dt="2020-06-03T16:03:05.781" v="5784" actId="165"/>
          <ac:grpSpMkLst>
            <pc:docMk/>
            <pc:sldMk cId="1485306094" sldId="327"/>
            <ac:grpSpMk id="21" creationId="{E958BD9A-8BF3-46F6-B2DA-FB08CD859657}"/>
          </ac:grpSpMkLst>
        </pc:grpChg>
        <pc:graphicFrameChg chg="add del">
          <ac:chgData name="Antonio Osamu Katagiri Tanaka" userId="2c28225e-d492-4964-8551-1b0a3c65dda0" providerId="ADAL" clId="{ED77F351-F929-4DB4-A4ED-DC5FE65AD935}" dt="2020-06-03T14:57:59.689" v="5496" actId="478"/>
          <ac:graphicFrameMkLst>
            <pc:docMk/>
            <pc:sldMk cId="1485306094" sldId="327"/>
            <ac:graphicFrameMk id="12" creationId="{D3E4E39A-3E8F-4700-A61C-F7306A9D714E}"/>
          </ac:graphicFrameMkLst>
        </pc:graphicFrameChg>
        <pc:graphicFrameChg chg="add mod">
          <ac:chgData name="Antonio Osamu Katagiri Tanaka" userId="2c28225e-d492-4964-8551-1b0a3c65dda0" providerId="ADAL" clId="{ED77F351-F929-4DB4-A4ED-DC5FE65AD935}" dt="2020-06-04T14:58:33.171" v="6245" actId="313"/>
          <ac:graphicFrameMkLst>
            <pc:docMk/>
            <pc:sldMk cId="1485306094" sldId="327"/>
            <ac:graphicFrameMk id="15" creationId="{DB3377FB-1160-4DDC-A24F-A1EF059CECB8}"/>
          </ac:graphicFrameMkLst>
        </pc:graphicFrameChg>
        <pc:picChg chg="add del mod">
          <ac:chgData name="Antonio Osamu Katagiri Tanaka" userId="2c28225e-d492-4964-8551-1b0a3c65dda0" providerId="ADAL" clId="{ED77F351-F929-4DB4-A4ED-DC5FE65AD935}" dt="2020-06-03T15:27:36.844" v="5617" actId="478"/>
          <ac:picMkLst>
            <pc:docMk/>
            <pc:sldMk cId="1485306094" sldId="327"/>
            <ac:picMk id="3" creationId="{EB3AED23-4B49-45BD-B8C7-06B2B07E5E5A}"/>
          </ac:picMkLst>
        </pc:picChg>
        <pc:picChg chg="add del mod">
          <ac:chgData name="Antonio Osamu Katagiri Tanaka" userId="2c28225e-d492-4964-8551-1b0a3c65dda0" providerId="ADAL" clId="{ED77F351-F929-4DB4-A4ED-DC5FE65AD935}" dt="2020-06-03T15:27:39.283" v="5618" actId="478"/>
          <ac:picMkLst>
            <pc:docMk/>
            <pc:sldMk cId="1485306094" sldId="327"/>
            <ac:picMk id="8" creationId="{79F11555-B554-4843-B979-A0D050CDCD0C}"/>
          </ac:picMkLst>
        </pc:picChg>
        <pc:picChg chg="add del">
          <ac:chgData name="Antonio Osamu Katagiri Tanaka" userId="2c28225e-d492-4964-8551-1b0a3c65dda0" providerId="ADAL" clId="{ED77F351-F929-4DB4-A4ED-DC5FE65AD935}" dt="2020-06-03T15:33:09.683" v="5637" actId="478"/>
          <ac:picMkLst>
            <pc:docMk/>
            <pc:sldMk cId="1485306094" sldId="327"/>
            <ac:picMk id="16" creationId="{772234A9-6C9F-45FD-9777-AA00DCBAF6BE}"/>
          </ac:picMkLst>
        </pc:picChg>
        <pc:picChg chg="add mod topLvl">
          <ac:chgData name="Antonio Osamu Katagiri Tanaka" userId="2c28225e-d492-4964-8551-1b0a3c65dda0" providerId="ADAL" clId="{ED77F351-F929-4DB4-A4ED-DC5FE65AD935}" dt="2020-06-03T16:03:05.781" v="5784" actId="165"/>
          <ac:picMkLst>
            <pc:docMk/>
            <pc:sldMk cId="1485306094" sldId="327"/>
            <ac:picMk id="19" creationId="{834A64D6-4DCB-48D9-8458-E025A18C4C4D}"/>
          </ac:picMkLst>
        </pc:picChg>
      </pc:sldChg>
      <pc:sldChg chg="addSp modSp add del mod">
        <pc:chgData name="Antonio Osamu Katagiri Tanaka" userId="2c28225e-d492-4964-8551-1b0a3c65dda0" providerId="ADAL" clId="{ED77F351-F929-4DB4-A4ED-DC5FE65AD935}" dt="2020-05-18T21:07:46.683" v="4684" actId="47"/>
        <pc:sldMkLst>
          <pc:docMk/>
          <pc:sldMk cId="3135541998" sldId="327"/>
        </pc:sldMkLst>
        <pc:spChg chg="mod">
          <ac:chgData name="Antonio Osamu Katagiri Tanaka" userId="2c28225e-d492-4964-8551-1b0a3c65dda0" providerId="ADAL" clId="{ED77F351-F929-4DB4-A4ED-DC5FE65AD935}" dt="2020-05-18T20:44:39.495" v="4484" actId="20577"/>
          <ac:spMkLst>
            <pc:docMk/>
            <pc:sldMk cId="3135541998" sldId="327"/>
            <ac:spMk id="6" creationId="{438892A2-F58C-479B-93B3-BDD2A80D348B}"/>
          </ac:spMkLst>
        </pc:spChg>
        <pc:spChg chg="add mod">
          <ac:chgData name="Antonio Osamu Katagiri Tanaka" userId="2c28225e-d492-4964-8551-1b0a3c65dda0" providerId="ADAL" clId="{ED77F351-F929-4DB4-A4ED-DC5FE65AD935}" dt="2020-05-18T20:41:31.127" v="4345" actId="14100"/>
          <ac:spMkLst>
            <pc:docMk/>
            <pc:sldMk cId="3135541998" sldId="327"/>
            <ac:spMk id="13" creationId="{DE5A33C2-5E40-477C-BEBD-D00937DD07D1}"/>
          </ac:spMkLst>
        </pc:spChg>
        <pc:spChg chg="mod">
          <ac:chgData name="Antonio Osamu Katagiri Tanaka" userId="2c28225e-d492-4964-8551-1b0a3c65dda0" providerId="ADAL" clId="{ED77F351-F929-4DB4-A4ED-DC5FE65AD935}" dt="2020-05-18T20:43:18.083" v="4459" actId="1038"/>
          <ac:spMkLst>
            <pc:docMk/>
            <pc:sldMk cId="3135541998" sldId="327"/>
            <ac:spMk id="14" creationId="{B1FDEF3E-1872-41D3-A841-FBE14801F476}"/>
          </ac:spMkLst>
        </pc:spChg>
        <pc:spChg chg="add mod">
          <ac:chgData name="Antonio Osamu Katagiri Tanaka" userId="2c28225e-d492-4964-8551-1b0a3c65dda0" providerId="ADAL" clId="{ED77F351-F929-4DB4-A4ED-DC5FE65AD935}" dt="2020-05-18T20:43:18.083" v="4459" actId="1038"/>
          <ac:spMkLst>
            <pc:docMk/>
            <pc:sldMk cId="3135541998" sldId="327"/>
            <ac:spMk id="15" creationId="{299E516A-75D2-4E5C-AE1B-A4368C7E189E}"/>
          </ac:spMkLst>
        </pc:spChg>
        <pc:grpChg chg="mod">
          <ac:chgData name="Antonio Osamu Katagiri Tanaka" userId="2c28225e-d492-4964-8551-1b0a3c65dda0" providerId="ADAL" clId="{ED77F351-F929-4DB4-A4ED-DC5FE65AD935}" dt="2020-05-18T20:43:18.083" v="4459" actId="1038"/>
          <ac:grpSpMkLst>
            <pc:docMk/>
            <pc:sldMk cId="3135541998" sldId="327"/>
            <ac:grpSpMk id="5" creationId="{CCC0DA28-C860-4083-AAF4-D949A360AB95}"/>
          </ac:grpSpMkLst>
        </pc:grpChg>
      </pc:sldChg>
    </pc:docChg>
  </pc:docChgLst>
  <pc:docChgLst>
    <pc:chgData name="Constanza Alvarez Lopez" userId="S::a00829469@itesm.mx::8b3bd367-dc81-4061-b9c1-cb92ee2a6a3d" providerId="AD" clId="Web-{73352308-E3B5-DA04-DE26-531D6013CDB2}"/>
    <pc:docChg chg="modSld">
      <pc:chgData name="Constanza Alvarez Lopez" userId="S::a00829469@itesm.mx::8b3bd367-dc81-4061-b9c1-cb92ee2a6a3d" providerId="AD" clId="Web-{73352308-E3B5-DA04-DE26-531D6013CDB2}" dt="2020-06-03T18:30:54.894" v="70" actId="1076"/>
      <pc:docMkLst>
        <pc:docMk/>
      </pc:docMkLst>
      <pc:sldChg chg="addSp modSp">
        <pc:chgData name="Constanza Alvarez Lopez" userId="S::a00829469@itesm.mx::8b3bd367-dc81-4061-b9c1-cb92ee2a6a3d" providerId="AD" clId="Web-{73352308-E3B5-DA04-DE26-531D6013CDB2}" dt="2020-06-03T18:20:12.103" v="67"/>
        <pc:sldMkLst>
          <pc:docMk/>
          <pc:sldMk cId="708711930" sldId="276"/>
        </pc:sldMkLst>
        <pc:spChg chg="mod">
          <ac:chgData name="Constanza Alvarez Lopez" userId="S::a00829469@itesm.mx::8b3bd367-dc81-4061-b9c1-cb92ee2a6a3d" providerId="AD" clId="Web-{73352308-E3B5-DA04-DE26-531D6013CDB2}" dt="2020-06-03T18:18:46.115" v="2" actId="20577"/>
          <ac:spMkLst>
            <pc:docMk/>
            <pc:sldMk cId="708711930" sldId="276"/>
            <ac:spMk id="7" creationId="{43F915F1-9C90-4B6E-AA0B-C9F4FCF704FA}"/>
          </ac:spMkLst>
        </pc:spChg>
        <pc:graphicFrameChg chg="add mod modGraphic">
          <ac:chgData name="Constanza Alvarez Lopez" userId="S::a00829469@itesm.mx::8b3bd367-dc81-4061-b9c1-cb92ee2a6a3d" providerId="AD" clId="Web-{73352308-E3B5-DA04-DE26-531D6013CDB2}" dt="2020-06-03T18:20:12.103" v="67"/>
          <ac:graphicFrameMkLst>
            <pc:docMk/>
            <pc:sldMk cId="708711930" sldId="276"/>
            <ac:graphicFrameMk id="3" creationId="{B22A4D8D-51F4-4767-8C5C-2F2E123D7F6C}"/>
          </ac:graphicFrameMkLst>
        </pc:graphicFrameChg>
      </pc:sldChg>
      <pc:sldChg chg="modSp">
        <pc:chgData name="Constanza Alvarez Lopez" userId="S::a00829469@itesm.mx::8b3bd367-dc81-4061-b9c1-cb92ee2a6a3d" providerId="AD" clId="Web-{73352308-E3B5-DA04-DE26-531D6013CDB2}" dt="2020-06-03T18:30:54.894" v="70" actId="1076"/>
        <pc:sldMkLst>
          <pc:docMk/>
          <pc:sldMk cId="802513786" sldId="283"/>
        </pc:sldMkLst>
        <pc:spChg chg="mod">
          <ac:chgData name="Constanza Alvarez Lopez" userId="S::a00829469@itesm.mx::8b3bd367-dc81-4061-b9c1-cb92ee2a6a3d" providerId="AD" clId="Web-{73352308-E3B5-DA04-DE26-531D6013CDB2}" dt="2020-06-03T18:30:54.894" v="70" actId="1076"/>
          <ac:spMkLst>
            <pc:docMk/>
            <pc:sldMk cId="802513786" sldId="283"/>
            <ac:spMk id="15" creationId="{08D3DE5A-2515-4EF9-850A-B046CF2D75AE}"/>
          </ac:spMkLst>
        </pc:spChg>
        <pc:picChg chg="mod">
          <ac:chgData name="Constanza Alvarez Lopez" userId="S::a00829469@itesm.mx::8b3bd367-dc81-4061-b9c1-cb92ee2a6a3d" providerId="AD" clId="Web-{73352308-E3B5-DA04-DE26-531D6013CDB2}" dt="2020-06-03T18:29:38.110" v="69" actId="14100"/>
          <ac:picMkLst>
            <pc:docMk/>
            <pc:sldMk cId="802513786" sldId="283"/>
            <ac:picMk id="23" creationId="{C6253407-F40F-4803-A6AC-5F8E1CC6817A}"/>
          </ac:picMkLst>
        </pc:picChg>
      </pc:sldChg>
    </pc:docChg>
  </pc:docChgLst>
  <pc:docChgLst>
    <pc:chgData name="Constanza Alvarez Lopez" userId="S::a00829469@itesm.mx::8b3bd367-dc81-4061-b9c1-cb92ee2a6a3d" providerId="AD" clId="Web-{91BB3477-9125-B961-835C-AEAE88CF7F13}"/>
    <pc:docChg chg="modSld">
      <pc:chgData name="Constanza Alvarez Lopez" userId="S::a00829469@itesm.mx::8b3bd367-dc81-4061-b9c1-cb92ee2a6a3d" providerId="AD" clId="Web-{91BB3477-9125-B961-835C-AEAE88CF7F13}" dt="2020-05-21T21:39:24.912" v="1" actId="20577"/>
      <pc:docMkLst>
        <pc:docMk/>
      </pc:docMkLst>
      <pc:sldChg chg="modSp">
        <pc:chgData name="Constanza Alvarez Lopez" userId="S::a00829469@itesm.mx::8b3bd367-dc81-4061-b9c1-cb92ee2a6a3d" providerId="AD" clId="Web-{91BB3477-9125-B961-835C-AEAE88CF7F13}" dt="2020-05-21T21:39:24.912" v="0" actId="20577"/>
        <pc:sldMkLst>
          <pc:docMk/>
          <pc:sldMk cId="3401248549" sldId="256"/>
        </pc:sldMkLst>
        <pc:spChg chg="mod">
          <ac:chgData name="Constanza Alvarez Lopez" userId="S::a00829469@itesm.mx::8b3bd367-dc81-4061-b9c1-cb92ee2a6a3d" providerId="AD" clId="Web-{91BB3477-9125-B961-835C-AEAE88CF7F13}" dt="2020-05-21T21:39:24.912"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329B512D-3474-403B-B217-DE713D6D5C19}"/>
    <pc:docChg chg="undo custSel addSld delSld modSld sldOrd modSection">
      <pc:chgData name="Antonio Osamu Katagiri Tanaka" userId="2c28225e-d492-4964-8551-1b0a3c65dda0" providerId="ADAL" clId="{329B512D-3474-403B-B217-DE713D6D5C19}" dt="2019-04-04T15:50:31.505" v="1986" actId="20577"/>
      <pc:docMkLst>
        <pc:docMk/>
      </pc:docMkLst>
      <pc:sldChg chg="addSp">
        <pc:chgData name="Antonio Osamu Katagiri Tanaka" userId="2c28225e-d492-4964-8551-1b0a3c65dda0" providerId="ADAL" clId="{329B512D-3474-403B-B217-DE713D6D5C19}" dt="2019-03-31T15:07:38.520" v="0" actId="9405"/>
        <pc:sldMkLst>
          <pc:docMk/>
          <pc:sldMk cId="3401248549" sldId="256"/>
        </pc:sldMkLst>
        <pc:inkChg chg="add">
          <ac:chgData name="Antonio Osamu Katagiri Tanaka" userId="2c28225e-d492-4964-8551-1b0a3c65dda0" providerId="ADAL" clId="{329B512D-3474-403B-B217-DE713D6D5C19}" dt="2019-03-31T15:07:38.520" v="0" actId="9405"/>
          <ac:inkMkLst>
            <pc:docMk/>
            <pc:sldMk cId="3401248549" sldId="256"/>
            <ac:inkMk id="2" creationId="{E00210A8-2E97-46D2-AE68-867D9198F33C}"/>
          </ac:inkMkLst>
        </pc:inkChg>
      </pc:sldChg>
      <pc:sldChg chg="modSp">
        <pc:chgData name="Antonio Osamu Katagiri Tanaka" userId="2c28225e-d492-4964-8551-1b0a3c65dda0" providerId="ADAL" clId="{329B512D-3474-403B-B217-DE713D6D5C19}" dt="2019-04-04T15:50:31.505" v="1986" actId="20577"/>
        <pc:sldMkLst>
          <pc:docMk/>
          <pc:sldMk cId="1105756717" sldId="257"/>
        </pc:sldMkLst>
        <pc:spChg chg="mod">
          <ac:chgData name="Antonio Osamu Katagiri Tanaka" userId="2c28225e-d492-4964-8551-1b0a3c65dda0" providerId="ADAL" clId="{329B512D-3474-403B-B217-DE713D6D5C19}" dt="2019-04-04T15:50:31.505" v="1986" actId="20577"/>
          <ac:spMkLst>
            <pc:docMk/>
            <pc:sldMk cId="1105756717" sldId="257"/>
            <ac:spMk id="3" creationId="{6E971A9A-8031-4781-96A0-B9A5656935B5}"/>
          </ac:spMkLst>
        </pc:spChg>
      </pc:sldChg>
      <pc:sldChg chg="addSp delSp modSp">
        <pc:chgData name="Antonio Osamu Katagiri Tanaka" userId="2c28225e-d492-4964-8551-1b0a3c65dda0" providerId="ADAL" clId="{329B512D-3474-403B-B217-DE713D6D5C19}" dt="2019-04-04T14:27:37.615" v="1984" actId="115"/>
        <pc:sldMkLst>
          <pc:docMk/>
          <pc:sldMk cId="3604131991" sldId="263"/>
        </pc:sldMkLst>
        <pc:spChg chg="mod">
          <ac:chgData name="Antonio Osamu Katagiri Tanaka" userId="2c28225e-d492-4964-8551-1b0a3c65dda0" providerId="ADAL" clId="{329B512D-3474-403B-B217-DE713D6D5C19}" dt="2019-04-04T14:27:37.615" v="1984" actId="115"/>
          <ac:spMkLst>
            <pc:docMk/>
            <pc:sldMk cId="3604131991" sldId="263"/>
            <ac:spMk id="6" creationId="{058630E6-31AF-4451-B084-C9809D0DA4E8}"/>
          </ac:spMkLst>
        </pc:spChg>
        <pc:inkChg chg="add del">
          <ac:chgData name="Antonio Osamu Katagiri Tanaka" userId="2c28225e-d492-4964-8551-1b0a3c65dda0" providerId="ADAL" clId="{329B512D-3474-403B-B217-DE713D6D5C19}" dt="2019-04-04T14:27:28.979" v="1982" actId="9405"/>
          <ac:inkMkLst>
            <pc:docMk/>
            <pc:sldMk cId="3604131991" sldId="263"/>
            <ac:inkMk id="2" creationId="{969D952D-714C-43B0-A513-C6B4AE47428D}"/>
          </ac:inkMkLst>
        </pc:inkChg>
        <pc:inkChg chg="add del">
          <ac:chgData name="Antonio Osamu Katagiri Tanaka" userId="2c28225e-d492-4964-8551-1b0a3c65dda0" providerId="ADAL" clId="{329B512D-3474-403B-B217-DE713D6D5C19}" dt="2019-04-04T14:27:28.045" v="1981" actId="9405"/>
          <ac:inkMkLst>
            <pc:docMk/>
            <pc:sldMk cId="3604131991" sldId="263"/>
            <ac:inkMk id="3" creationId="{FE05DE7C-4281-4120-83A0-C423CBD124A8}"/>
          </ac:inkMkLst>
        </pc:inkChg>
        <pc:inkChg chg="add del">
          <ac:chgData name="Antonio Osamu Katagiri Tanaka" userId="2c28225e-d492-4964-8551-1b0a3c65dda0" providerId="ADAL" clId="{329B512D-3474-403B-B217-DE713D6D5C19}" dt="2019-04-04T14:27:27.649" v="1980" actId="9405"/>
          <ac:inkMkLst>
            <pc:docMk/>
            <pc:sldMk cId="3604131991" sldId="263"/>
            <ac:inkMk id="5" creationId="{BB6A19F7-AA98-477A-A47F-B32552340760}"/>
          </ac:inkMkLst>
        </pc:inkChg>
      </pc:sldChg>
      <pc:sldChg chg="addSp delSp modSp add modNotesTx">
        <pc:chgData name="Antonio Osamu Katagiri Tanaka" userId="2c28225e-d492-4964-8551-1b0a3c65dda0" providerId="ADAL" clId="{329B512D-3474-403B-B217-DE713D6D5C19}" dt="2019-04-04T13:21:57.223" v="1920" actId="20577"/>
        <pc:sldMkLst>
          <pc:docMk/>
          <pc:sldMk cId="708711930" sldId="276"/>
        </pc:sldMkLst>
        <pc:spChg chg="mod">
          <ac:chgData name="Antonio Osamu Katagiri Tanaka" userId="2c28225e-d492-4964-8551-1b0a3c65dda0" providerId="ADAL" clId="{329B512D-3474-403B-B217-DE713D6D5C19}" dt="2019-04-04T04:34:54.745" v="1145" actId="20577"/>
          <ac:spMkLst>
            <pc:docMk/>
            <pc:sldMk cId="708711930" sldId="276"/>
            <ac:spMk id="4" creationId="{F9ED8BE6-F7AC-4FD8-8FA8-8C683A7C2F62}"/>
          </ac:spMkLst>
        </pc:spChg>
        <pc:spChg chg="add mod">
          <ac:chgData name="Antonio Osamu Katagiri Tanaka" userId="2c28225e-d492-4964-8551-1b0a3c65dda0" providerId="ADAL" clId="{329B512D-3474-403B-B217-DE713D6D5C19}" dt="2019-04-04T13:21:57.223" v="1920" actId="20577"/>
          <ac:spMkLst>
            <pc:docMk/>
            <pc:sldMk cId="708711930" sldId="276"/>
            <ac:spMk id="7" creationId="{43F915F1-9C90-4B6E-AA0B-C9F4FCF704FA}"/>
          </ac:spMkLst>
        </pc:spChg>
        <pc:picChg chg="add del mod">
          <ac:chgData name="Antonio Osamu Katagiri Tanaka" userId="2c28225e-d492-4964-8551-1b0a3c65dda0" providerId="ADAL" clId="{329B512D-3474-403B-B217-DE713D6D5C19}" dt="2019-04-04T05:13:15.197" v="1321" actId="478"/>
          <ac:picMkLst>
            <pc:docMk/>
            <pc:sldMk cId="708711930" sldId="276"/>
            <ac:picMk id="5" creationId="{A98AA8FA-E2A8-490A-BE93-C2DB37F95CB5}"/>
          </ac:picMkLst>
        </pc:picChg>
      </pc:sldChg>
      <pc:sldChg chg="addSp delSp add">
        <pc:chgData name="Antonio Osamu Katagiri Tanaka" userId="2c28225e-d492-4964-8551-1b0a3c65dda0" providerId="ADAL" clId="{329B512D-3474-403B-B217-DE713D6D5C19}" dt="2019-04-04T14:17:54.544" v="1976" actId="9405"/>
        <pc:sldMkLst>
          <pc:docMk/>
          <pc:sldMk cId="2232161063" sldId="281"/>
        </pc:sldMkLst>
        <pc:spChg chg="del">
          <ac:chgData name="Antonio Osamu Katagiri Tanaka" userId="2c28225e-d492-4964-8551-1b0a3c65dda0" providerId="ADAL" clId="{329B512D-3474-403B-B217-DE713D6D5C19}" dt="2019-04-04T14:16:15.620" v="1950" actId="478"/>
          <ac:spMkLst>
            <pc:docMk/>
            <pc:sldMk cId="2232161063" sldId="281"/>
            <ac:spMk id="2" creationId="{4C4F355D-C485-4947-B93D-D35B7AA9E70B}"/>
          </ac:spMkLst>
        </pc:spChg>
        <pc:spChg chg="del">
          <ac:chgData name="Antonio Osamu Katagiri Tanaka" userId="2c28225e-d492-4964-8551-1b0a3c65dda0" providerId="ADAL" clId="{329B512D-3474-403B-B217-DE713D6D5C19}" dt="2019-04-04T14:16:15.620" v="1950" actId="478"/>
          <ac:spMkLst>
            <pc:docMk/>
            <pc:sldMk cId="2232161063" sldId="281"/>
            <ac:spMk id="3" creationId="{CEFF394F-286F-4E9E-91A4-CDDC3F9A8031}"/>
          </ac:spMkLst>
        </pc:spChg>
        <pc:inkChg chg="add del">
          <ac:chgData name="Antonio Osamu Katagiri Tanaka" userId="2c28225e-d492-4964-8551-1b0a3c65dda0" providerId="ADAL" clId="{329B512D-3474-403B-B217-DE713D6D5C19}" dt="2019-04-04T14:16:38.510" v="1954" actId="9405"/>
          <ac:inkMkLst>
            <pc:docMk/>
            <pc:sldMk cId="2232161063" sldId="281"/>
            <ac:inkMk id="4" creationId="{F48662FE-D5D2-4B7F-8DA7-0CF64BB16546}"/>
          </ac:inkMkLst>
        </pc:inkChg>
        <pc:inkChg chg="add del">
          <ac:chgData name="Antonio Osamu Katagiri Tanaka" userId="2c28225e-d492-4964-8551-1b0a3c65dda0" providerId="ADAL" clId="{329B512D-3474-403B-B217-DE713D6D5C19}" dt="2019-04-04T14:16:38.154" v="1953" actId="9405"/>
          <ac:inkMkLst>
            <pc:docMk/>
            <pc:sldMk cId="2232161063" sldId="281"/>
            <ac:inkMk id="5" creationId="{4ABF39D1-C7B9-4BA2-B542-4048A038320F}"/>
          </ac:inkMkLst>
        </pc:inkChg>
        <pc:inkChg chg="add del">
          <ac:chgData name="Antonio Osamu Katagiri Tanaka" userId="2c28225e-d492-4964-8551-1b0a3c65dda0" providerId="ADAL" clId="{329B512D-3474-403B-B217-DE713D6D5C19}" dt="2019-04-04T14:16:47.175" v="1958" actId="9405"/>
          <ac:inkMkLst>
            <pc:docMk/>
            <pc:sldMk cId="2232161063" sldId="281"/>
            <ac:inkMk id="6" creationId="{5B1B56C8-70C9-4730-8643-79E88310667C}"/>
          </ac:inkMkLst>
        </pc:inkChg>
        <pc:inkChg chg="add del">
          <ac:chgData name="Antonio Osamu Katagiri Tanaka" userId="2c28225e-d492-4964-8551-1b0a3c65dda0" providerId="ADAL" clId="{329B512D-3474-403B-B217-DE713D6D5C19}" dt="2019-04-04T14:16:46.724" v="1957" actId="9405"/>
          <ac:inkMkLst>
            <pc:docMk/>
            <pc:sldMk cId="2232161063" sldId="281"/>
            <ac:inkMk id="7" creationId="{24C5F770-68B4-4D42-B489-41A511F861BD}"/>
          </ac:inkMkLst>
        </pc:inkChg>
        <pc:inkChg chg="add del">
          <ac:chgData name="Antonio Osamu Katagiri Tanaka" userId="2c28225e-d492-4964-8551-1b0a3c65dda0" providerId="ADAL" clId="{329B512D-3474-403B-B217-DE713D6D5C19}" dt="2019-04-04T14:17:20.271" v="1975" actId="9405"/>
          <ac:inkMkLst>
            <pc:docMk/>
            <pc:sldMk cId="2232161063" sldId="281"/>
            <ac:inkMk id="8" creationId="{39B76950-E0E3-487C-9E7C-22E8EC186848}"/>
          </ac:inkMkLst>
        </pc:inkChg>
        <pc:inkChg chg="add del">
          <ac:chgData name="Antonio Osamu Katagiri Tanaka" userId="2c28225e-d492-4964-8551-1b0a3c65dda0" providerId="ADAL" clId="{329B512D-3474-403B-B217-DE713D6D5C19}" dt="2019-04-04T14:17:20.012" v="1974" actId="9405"/>
          <ac:inkMkLst>
            <pc:docMk/>
            <pc:sldMk cId="2232161063" sldId="281"/>
            <ac:inkMk id="9" creationId="{3CEC4F54-38E1-4934-8B8C-FFE12692C698}"/>
          </ac:inkMkLst>
        </pc:inkChg>
        <pc:inkChg chg="add del">
          <ac:chgData name="Antonio Osamu Katagiri Tanaka" userId="2c28225e-d492-4964-8551-1b0a3c65dda0" providerId="ADAL" clId="{329B512D-3474-403B-B217-DE713D6D5C19}" dt="2019-04-04T14:17:09.245" v="1963"/>
          <ac:inkMkLst>
            <pc:docMk/>
            <pc:sldMk cId="2232161063" sldId="281"/>
            <ac:inkMk id="10" creationId="{0DBEE789-6623-4AB2-ADC5-98E430E1CBAF}"/>
          </ac:inkMkLst>
        </pc:inkChg>
        <pc:inkChg chg="add del">
          <ac:chgData name="Antonio Osamu Katagiri Tanaka" userId="2c28225e-d492-4964-8551-1b0a3c65dda0" providerId="ADAL" clId="{329B512D-3474-403B-B217-DE713D6D5C19}" dt="2019-04-04T14:17:19.713" v="1973" actId="9405"/>
          <ac:inkMkLst>
            <pc:docMk/>
            <pc:sldMk cId="2232161063" sldId="281"/>
            <ac:inkMk id="11" creationId="{DFC9F2CA-5285-4A5C-9F5B-2525D84FA85B}"/>
          </ac:inkMkLst>
        </pc:inkChg>
        <pc:inkChg chg="add del">
          <ac:chgData name="Antonio Osamu Katagiri Tanaka" userId="2c28225e-d492-4964-8551-1b0a3c65dda0" providerId="ADAL" clId="{329B512D-3474-403B-B217-DE713D6D5C19}" dt="2019-04-04T14:17:11.940" v="1965"/>
          <ac:inkMkLst>
            <pc:docMk/>
            <pc:sldMk cId="2232161063" sldId="281"/>
            <ac:inkMk id="12" creationId="{70729EB8-D999-44DE-BD4B-AC2656488D0D}"/>
          </ac:inkMkLst>
        </pc:inkChg>
        <pc:inkChg chg="add del">
          <ac:chgData name="Antonio Osamu Katagiri Tanaka" userId="2c28225e-d492-4964-8551-1b0a3c65dda0" providerId="ADAL" clId="{329B512D-3474-403B-B217-DE713D6D5C19}" dt="2019-04-04T14:17:19.448" v="1972" actId="9405"/>
          <ac:inkMkLst>
            <pc:docMk/>
            <pc:sldMk cId="2232161063" sldId="281"/>
            <ac:inkMk id="13" creationId="{B5E4568C-A122-4752-BFD4-D01AB9477A90}"/>
          </ac:inkMkLst>
        </pc:inkChg>
        <pc:inkChg chg="add del">
          <ac:chgData name="Antonio Osamu Katagiri Tanaka" userId="2c28225e-d492-4964-8551-1b0a3c65dda0" providerId="ADAL" clId="{329B512D-3474-403B-B217-DE713D6D5C19}" dt="2019-04-04T14:17:14.340" v="1967"/>
          <ac:inkMkLst>
            <pc:docMk/>
            <pc:sldMk cId="2232161063" sldId="281"/>
            <ac:inkMk id="14" creationId="{B7C371AD-F542-4243-992B-83DE8682F6E8}"/>
          </ac:inkMkLst>
        </pc:inkChg>
        <pc:inkChg chg="add del">
          <ac:chgData name="Antonio Osamu Katagiri Tanaka" userId="2c28225e-d492-4964-8551-1b0a3c65dda0" providerId="ADAL" clId="{329B512D-3474-403B-B217-DE713D6D5C19}" dt="2019-04-04T14:17:19.102" v="1971" actId="9405"/>
          <ac:inkMkLst>
            <pc:docMk/>
            <pc:sldMk cId="2232161063" sldId="281"/>
            <ac:inkMk id="15" creationId="{CFB02AAB-6668-48F3-B426-4D9D0CC71014}"/>
          </ac:inkMkLst>
        </pc:inkChg>
        <pc:inkChg chg="add del">
          <ac:chgData name="Antonio Osamu Katagiri Tanaka" userId="2c28225e-d492-4964-8551-1b0a3c65dda0" providerId="ADAL" clId="{329B512D-3474-403B-B217-DE713D6D5C19}" dt="2019-04-04T14:17:17.351" v="1969"/>
          <ac:inkMkLst>
            <pc:docMk/>
            <pc:sldMk cId="2232161063" sldId="281"/>
            <ac:inkMk id="16" creationId="{F958836C-F4E8-4AF9-BD66-055A4B6A0328}"/>
          </ac:inkMkLst>
        </pc:inkChg>
        <pc:inkChg chg="add del">
          <ac:chgData name="Antonio Osamu Katagiri Tanaka" userId="2c28225e-d492-4964-8551-1b0a3c65dda0" providerId="ADAL" clId="{329B512D-3474-403B-B217-DE713D6D5C19}" dt="2019-04-04T14:17:18.869" v="1970" actId="9405"/>
          <ac:inkMkLst>
            <pc:docMk/>
            <pc:sldMk cId="2232161063" sldId="281"/>
            <ac:inkMk id="17" creationId="{381EC61D-F6A6-4D31-8DC8-0FDB22BF7969}"/>
          </ac:inkMkLst>
        </pc:inkChg>
        <pc:inkChg chg="add">
          <ac:chgData name="Antonio Osamu Katagiri Tanaka" userId="2c28225e-d492-4964-8551-1b0a3c65dda0" providerId="ADAL" clId="{329B512D-3474-403B-B217-DE713D6D5C19}" dt="2019-04-04T14:17:17.351" v="1969"/>
          <ac:inkMkLst>
            <pc:docMk/>
            <pc:sldMk cId="2232161063" sldId="281"/>
            <ac:inkMk id="18" creationId="{A82FD42E-7762-4781-B54C-6FC99285B972}"/>
          </ac:inkMkLst>
        </pc:inkChg>
        <pc:inkChg chg="add">
          <ac:chgData name="Antonio Osamu Katagiri Tanaka" userId="2c28225e-d492-4964-8551-1b0a3c65dda0" providerId="ADAL" clId="{329B512D-3474-403B-B217-DE713D6D5C19}" dt="2019-04-04T14:17:54.544" v="1976" actId="9405"/>
          <ac:inkMkLst>
            <pc:docMk/>
            <pc:sldMk cId="2232161063" sldId="281"/>
            <ac:inkMk id="19" creationId="{BAA549A7-2830-4ED6-A802-0791908B8068}"/>
          </ac:inkMkLst>
        </pc:inkChg>
      </pc:sldChg>
    </pc:docChg>
  </pc:docChgLst>
  <pc:docChgLst>
    <pc:chgData name="Antonio Osamu Katagiri Tanaka" userId="2c28225e-d492-4964-8551-1b0a3c65dda0" providerId="ADAL" clId="{C59DF1F7-432E-4893-B28C-5D3B004F8374}"/>
    <pc:docChg chg="undo redo custSel addSld delSld modSld sldOrd delSection modSection">
      <pc:chgData name="Antonio Osamu Katagiri Tanaka" userId="2c28225e-d492-4964-8551-1b0a3c65dda0" providerId="ADAL" clId="{C59DF1F7-432E-4893-B28C-5D3B004F8374}" dt="2019-03-31T14:59:20.878" v="389" actId="20577"/>
      <pc:docMkLst>
        <pc:docMk/>
      </pc:docMkLst>
      <pc:sldChg chg="modSp">
        <pc:chgData name="Antonio Osamu Katagiri Tanaka" userId="2c28225e-d492-4964-8551-1b0a3c65dda0" providerId="ADAL" clId="{C59DF1F7-432E-4893-B28C-5D3B004F8374}" dt="2019-03-30T15:24:08.167" v="64" actId="1440"/>
        <pc:sldMkLst>
          <pc:docMk/>
          <pc:sldMk cId="4056039362" sldId="260"/>
        </pc:sldMkLst>
        <pc:picChg chg="mod">
          <ac:chgData name="Antonio Osamu Katagiri Tanaka" userId="2c28225e-d492-4964-8551-1b0a3c65dda0" providerId="ADAL" clId="{C59DF1F7-432E-4893-B28C-5D3B004F8374}" dt="2019-03-30T15:24:08.167" v="64" actId="1440"/>
          <ac:picMkLst>
            <pc:docMk/>
            <pc:sldMk cId="4056039362" sldId="260"/>
            <ac:picMk id="13" creationId="{8578D0BD-CD2C-44B1-976E-1029D186D2DF}"/>
          </ac:picMkLst>
        </pc:picChg>
      </pc:sldChg>
      <pc:sldChg chg="ord">
        <pc:chgData name="Antonio Osamu Katagiri Tanaka" userId="2c28225e-d492-4964-8551-1b0a3c65dda0" providerId="ADAL" clId="{C59DF1F7-432E-4893-B28C-5D3B004F8374}" dt="2019-03-30T14:49:00.456" v="1"/>
        <pc:sldMkLst>
          <pc:docMk/>
          <pc:sldMk cId="3604131991" sldId="263"/>
        </pc:sldMkLst>
      </pc:sldChg>
      <pc:sldChg chg="addSp delSp modSp add">
        <pc:chgData name="Antonio Osamu Katagiri Tanaka" userId="2c28225e-d492-4964-8551-1b0a3c65dda0" providerId="ADAL" clId="{C59DF1F7-432E-4893-B28C-5D3B004F8374}" dt="2019-03-30T15:01:17.755" v="32"/>
        <pc:sldMkLst>
          <pc:docMk/>
          <pc:sldMk cId="4246728971" sldId="269"/>
        </pc:sldMkLst>
        <pc:spChg chg="add del mod">
          <ac:chgData name="Antonio Osamu Katagiri Tanaka" userId="2c28225e-d492-4964-8551-1b0a3c65dda0" providerId="ADAL" clId="{C59DF1F7-432E-4893-B28C-5D3B004F8374}" dt="2019-03-30T14:52:53.260" v="6" actId="478"/>
          <ac:spMkLst>
            <pc:docMk/>
            <pc:sldMk cId="4246728971" sldId="269"/>
            <ac:spMk id="3" creationId="{BFCEFFC5-7335-4486-8818-2B397870E222}"/>
          </ac:spMkLst>
        </pc:spChg>
        <pc:spChg chg="del">
          <ac:chgData name="Antonio Osamu Katagiri Tanaka" userId="2c28225e-d492-4964-8551-1b0a3c65dda0" providerId="ADAL" clId="{C59DF1F7-432E-4893-B28C-5D3B004F8374}" dt="2019-03-30T14:52:51.721" v="5" actId="478"/>
          <ac:spMkLst>
            <pc:docMk/>
            <pc:sldMk cId="4246728971" sldId="269"/>
            <ac:spMk id="4" creationId="{F9ED8BE6-F7AC-4FD8-8FA8-8C683A7C2F62}"/>
          </ac:spMkLst>
        </pc:spChg>
        <pc:spChg chg="del">
          <ac:chgData name="Antonio Osamu Katagiri Tanaka" userId="2c28225e-d492-4964-8551-1b0a3c65dda0" providerId="ADAL" clId="{C59DF1F7-432E-4893-B28C-5D3B004F8374}" dt="2019-03-30T14:52:55.923" v="7" actId="478"/>
          <ac:spMkLst>
            <pc:docMk/>
            <pc:sldMk cId="4246728971" sldId="269"/>
            <ac:spMk id="6" creationId="{058630E6-31AF-4451-B084-C9809D0DA4E8}"/>
          </ac:spMkLst>
        </pc:spChg>
        <pc:spChg chg="add del mod">
          <ac:chgData name="Antonio Osamu Katagiri Tanaka" userId="2c28225e-d492-4964-8551-1b0a3c65dda0" providerId="ADAL" clId="{C59DF1F7-432E-4893-B28C-5D3B004F8374}" dt="2019-03-30T14:52:58.396" v="8" actId="478"/>
          <ac:spMkLst>
            <pc:docMk/>
            <pc:sldMk cId="4246728971" sldId="269"/>
            <ac:spMk id="7" creationId="{EFB1FD18-9FB8-4EC8-A186-B4E23A6745CA}"/>
          </ac:spMkLst>
        </pc:spChg>
        <pc:spChg chg="add mod">
          <ac:chgData name="Antonio Osamu Katagiri Tanaka" userId="2c28225e-d492-4964-8551-1b0a3c65dda0" providerId="ADAL" clId="{C59DF1F7-432E-4893-B28C-5D3B004F8374}" dt="2019-03-30T14:57:55.916" v="28" actId="403"/>
          <ac:spMkLst>
            <pc:docMk/>
            <pc:sldMk cId="4246728971" sldId="269"/>
            <ac:spMk id="9" creationId="{907DD878-B76C-4FC5-9BC3-86C7C3DB3BDA}"/>
          </ac:spMkLst>
        </pc:spChg>
        <pc:picChg chg="add mod">
          <ac:chgData name="Antonio Osamu Katagiri Tanaka" userId="2c28225e-d492-4964-8551-1b0a3c65dda0" providerId="ADAL" clId="{C59DF1F7-432E-4893-B28C-5D3B004F8374}" dt="2019-03-30T15:01:17.755" v="32"/>
          <ac:picMkLst>
            <pc:docMk/>
            <pc:sldMk cId="4246728971" sldId="269"/>
            <ac:picMk id="1026" creationId="{62C86081-2859-45C8-BAE6-D2CC488FFFF6}"/>
          </ac:picMkLst>
        </pc:picChg>
      </pc:sldChg>
    </pc:docChg>
  </pc:docChgLst>
  <pc:docChgLst>
    <pc:chgData name="Angel Manuel Villalba Rodríguez" userId="S::a00828035@itesm.mx::7616b7f7-0eac-4450-bf78-1b3a8c53c740" providerId="AD" clId="Web-{3D667414-F11A-458A-EB26-FE8335B2572D}"/>
    <pc:docChg chg="modSld">
      <pc:chgData name="Angel Manuel Villalba Rodríguez" userId="S::a00828035@itesm.mx::7616b7f7-0eac-4450-bf78-1b3a8c53c740" providerId="AD" clId="Web-{3D667414-F11A-458A-EB26-FE8335B2572D}" dt="2020-06-04T20:08:05.393" v="41" actId="20577"/>
      <pc:docMkLst>
        <pc:docMk/>
      </pc:docMkLst>
      <pc:sldChg chg="modSp">
        <pc:chgData name="Angel Manuel Villalba Rodríguez" userId="S::a00828035@itesm.mx::7616b7f7-0eac-4450-bf78-1b3a8c53c740" providerId="AD" clId="Web-{3D667414-F11A-458A-EB26-FE8335B2572D}" dt="2020-06-04T20:04:58.971" v="10" actId="20577"/>
        <pc:sldMkLst>
          <pc:docMk/>
          <pc:sldMk cId="1105756717" sldId="257"/>
        </pc:sldMkLst>
        <pc:spChg chg="mod">
          <ac:chgData name="Angel Manuel Villalba Rodríguez" userId="S::a00828035@itesm.mx::7616b7f7-0eac-4450-bf78-1b3a8c53c740" providerId="AD" clId="Web-{3D667414-F11A-458A-EB26-FE8335B2572D}" dt="2020-06-04T20:04:58.971" v="10" actId="20577"/>
          <ac:spMkLst>
            <pc:docMk/>
            <pc:sldMk cId="1105756717" sldId="257"/>
            <ac:spMk id="3" creationId="{6E971A9A-8031-4781-96A0-B9A5656935B5}"/>
          </ac:spMkLst>
        </pc:spChg>
      </pc:sldChg>
      <pc:sldChg chg="modSp">
        <pc:chgData name="Angel Manuel Villalba Rodríguez" userId="S::a00828035@itesm.mx::7616b7f7-0eac-4450-bf78-1b3a8c53c740" providerId="AD" clId="Web-{3D667414-F11A-458A-EB26-FE8335B2572D}" dt="2020-06-04T20:05:24.564" v="13" actId="20577"/>
        <pc:sldMkLst>
          <pc:docMk/>
          <pc:sldMk cId="4056039362" sldId="260"/>
        </pc:sldMkLst>
        <pc:spChg chg="mod">
          <ac:chgData name="Angel Manuel Villalba Rodríguez" userId="S::a00828035@itesm.mx::7616b7f7-0eac-4450-bf78-1b3a8c53c740" providerId="AD" clId="Web-{3D667414-F11A-458A-EB26-FE8335B2572D}" dt="2020-06-04T20:05:24.564" v="13" actId="20577"/>
          <ac:spMkLst>
            <pc:docMk/>
            <pc:sldMk cId="4056039362" sldId="260"/>
            <ac:spMk id="6" creationId="{438892A2-F58C-479B-93B3-BDD2A80D348B}"/>
          </ac:spMkLst>
        </pc:spChg>
      </pc:sldChg>
      <pc:sldChg chg="modSp">
        <pc:chgData name="Angel Manuel Villalba Rodríguez" userId="S::a00828035@itesm.mx::7616b7f7-0eac-4450-bf78-1b3a8c53c740" providerId="AD" clId="Web-{3D667414-F11A-458A-EB26-FE8335B2572D}" dt="2020-06-04T20:08:05.393" v="40" actId="20577"/>
        <pc:sldMkLst>
          <pc:docMk/>
          <pc:sldMk cId="708711930" sldId="276"/>
        </pc:sldMkLst>
        <pc:spChg chg="mod">
          <ac:chgData name="Angel Manuel Villalba Rodríguez" userId="S::a00828035@itesm.mx::7616b7f7-0eac-4450-bf78-1b3a8c53c740" providerId="AD" clId="Web-{3D667414-F11A-458A-EB26-FE8335B2572D}" dt="2020-06-04T20:08:05.393" v="40" actId="20577"/>
          <ac:spMkLst>
            <pc:docMk/>
            <pc:sldMk cId="708711930" sldId="276"/>
            <ac:spMk id="7" creationId="{43F915F1-9C90-4B6E-AA0B-C9F4FCF704FA}"/>
          </ac:spMkLst>
        </pc:spChg>
      </pc:sldChg>
    </pc:docChg>
  </pc:docChgLst>
  <pc:docChgLst>
    <pc:chgData name="Antonio Osamu Katagiri Tanaka" userId="2c28225e-d492-4964-8551-1b0a3c65dda0" providerId="ADAL" clId="{D962D6D7-454A-41C7-98A7-DA876A9E1509}"/>
    <pc:docChg chg="undo custSel modSld modMainMaster">
      <pc:chgData name="Antonio Osamu Katagiri Tanaka" userId="2c28225e-d492-4964-8551-1b0a3c65dda0" providerId="ADAL" clId="{D962D6D7-454A-41C7-98A7-DA876A9E1509}" dt="2020-05-07T16:59:39.076" v="294" actId="113"/>
      <pc:docMkLst>
        <pc:docMk/>
      </pc:docMkLst>
      <pc:sldChg chg="modSp mod setBg">
        <pc:chgData name="Antonio Osamu Katagiri Tanaka" userId="2c28225e-d492-4964-8551-1b0a3c65dda0" providerId="ADAL" clId="{D962D6D7-454A-41C7-98A7-DA876A9E1509}" dt="2020-05-04T16:19:55.243" v="80" actId="20577"/>
        <pc:sldMkLst>
          <pc:docMk/>
          <pc:sldMk cId="3401248549" sldId="256"/>
        </pc:sldMkLst>
        <pc:spChg chg="mod">
          <ac:chgData name="Antonio Osamu Katagiri Tanaka" userId="2c28225e-d492-4964-8551-1b0a3c65dda0" providerId="ADAL" clId="{D962D6D7-454A-41C7-98A7-DA876A9E1509}" dt="2020-05-04T16:19:15.301" v="26"/>
          <ac:spMkLst>
            <pc:docMk/>
            <pc:sldMk cId="3401248549" sldId="256"/>
            <ac:spMk id="6" creationId="{3EB028BF-0783-48AF-AB96-57CC5B2CBEAF}"/>
          </ac:spMkLst>
        </pc:spChg>
        <pc:spChg chg="mod">
          <ac:chgData name="Antonio Osamu Katagiri Tanaka" userId="2c28225e-d492-4964-8551-1b0a3c65dda0" providerId="ADAL" clId="{D962D6D7-454A-41C7-98A7-DA876A9E1509}" dt="2020-05-04T16:19:55.243" v="80" actId="20577"/>
          <ac:spMkLst>
            <pc:docMk/>
            <pc:sldMk cId="3401248549" sldId="256"/>
            <ac:spMk id="7" creationId="{8D0BEDFD-CE79-4A45-9ADE-72FBEA303FCC}"/>
          </ac:spMkLst>
        </pc:spChg>
      </pc:sldChg>
      <pc:sldChg chg="modSp mod">
        <pc:chgData name="Antonio Osamu Katagiri Tanaka" userId="2c28225e-d492-4964-8551-1b0a3c65dda0" providerId="ADAL" clId="{D962D6D7-454A-41C7-98A7-DA876A9E1509}" dt="2020-05-07T16:59:39.076" v="294" actId="113"/>
        <pc:sldMkLst>
          <pc:docMk/>
          <pc:sldMk cId="4056039362" sldId="260"/>
        </pc:sldMkLst>
        <pc:spChg chg="mod">
          <ac:chgData name="Antonio Osamu Katagiri Tanaka" userId="2c28225e-d492-4964-8551-1b0a3c65dda0" providerId="ADAL" clId="{D962D6D7-454A-41C7-98A7-DA876A9E1509}" dt="2020-05-07T16:59:39.076" v="294" actId="113"/>
          <ac:spMkLst>
            <pc:docMk/>
            <pc:sldMk cId="4056039362" sldId="260"/>
            <ac:spMk id="14" creationId="{B1FDEF3E-1872-41D3-A841-FBE14801F476}"/>
          </ac:spMkLst>
        </pc:spChg>
      </pc:sldChg>
      <pc:sldChg chg="addSp delSp modSp mod">
        <pc:chgData name="Antonio Osamu Katagiri Tanaka" userId="2c28225e-d492-4964-8551-1b0a3c65dda0" providerId="ADAL" clId="{D962D6D7-454A-41C7-98A7-DA876A9E1509}" dt="2020-05-04T16:18:34.715" v="25" actId="14100"/>
        <pc:sldMkLst>
          <pc:docMk/>
          <pc:sldMk cId="4246728971" sldId="269"/>
        </pc:sldMkLst>
        <pc:spChg chg="add">
          <ac:chgData name="Antonio Osamu Katagiri Tanaka" userId="2c28225e-d492-4964-8551-1b0a3c65dda0" providerId="ADAL" clId="{D962D6D7-454A-41C7-98A7-DA876A9E1509}" dt="2020-05-04T16:15:48.760" v="11"/>
          <ac:spMkLst>
            <pc:docMk/>
            <pc:sldMk cId="4246728971" sldId="269"/>
            <ac:spMk id="3" creationId="{2D3FFEBE-5388-4A46-A0AF-9ADC5456286E}"/>
          </ac:spMkLst>
        </pc:spChg>
        <pc:spChg chg="add del mod">
          <ac:chgData name="Antonio Osamu Katagiri Tanaka" userId="2c28225e-d492-4964-8551-1b0a3c65dda0" providerId="ADAL" clId="{D962D6D7-454A-41C7-98A7-DA876A9E1509}" dt="2020-05-04T16:16:04.485" v="15" actId="478"/>
          <ac:spMkLst>
            <pc:docMk/>
            <pc:sldMk cId="4246728971" sldId="269"/>
            <ac:spMk id="5" creationId="{446ACE21-741E-4F2C-859F-FBC573402619}"/>
          </ac:spMkLst>
        </pc:spChg>
        <pc:spChg chg="del">
          <ac:chgData name="Antonio Osamu Katagiri Tanaka" userId="2c28225e-d492-4964-8551-1b0a3c65dda0" providerId="ADAL" clId="{D962D6D7-454A-41C7-98A7-DA876A9E1509}" dt="2020-05-04T16:16:01.539" v="13" actId="478"/>
          <ac:spMkLst>
            <pc:docMk/>
            <pc:sldMk cId="4246728971" sldId="269"/>
            <ac:spMk id="9" creationId="{907DD878-B76C-4FC5-9BC3-86C7C3DB3BDA}"/>
          </ac:spMkLst>
        </pc:spChg>
        <pc:picChg chg="del">
          <ac:chgData name="Antonio Osamu Katagiri Tanaka" userId="2c28225e-d492-4964-8551-1b0a3c65dda0" providerId="ADAL" clId="{D962D6D7-454A-41C7-98A7-DA876A9E1509}" dt="2020-05-04T16:15:56.157" v="12" actId="478"/>
          <ac:picMkLst>
            <pc:docMk/>
            <pc:sldMk cId="4246728971" sldId="269"/>
            <ac:picMk id="2" creationId="{A3958ADD-11D2-4A36-B683-42F04B78B769}"/>
          </ac:picMkLst>
        </pc:picChg>
        <pc:picChg chg="add del mod">
          <ac:chgData name="Antonio Osamu Katagiri Tanaka" userId="2c28225e-d492-4964-8551-1b0a3c65dda0" providerId="ADAL" clId="{D962D6D7-454A-41C7-98A7-DA876A9E1509}" dt="2020-05-04T16:18:02.926" v="21" actId="478"/>
          <ac:picMkLst>
            <pc:docMk/>
            <pc:sldMk cId="4246728971" sldId="269"/>
            <ac:picMk id="1028" creationId="{56C6D4DC-57F2-4C12-81BE-8CDB47C96E4B}"/>
          </ac:picMkLst>
        </pc:picChg>
        <pc:picChg chg="add mod">
          <ac:chgData name="Antonio Osamu Katagiri Tanaka" userId="2c28225e-d492-4964-8551-1b0a3c65dda0" providerId="ADAL" clId="{D962D6D7-454A-41C7-98A7-DA876A9E1509}" dt="2020-05-04T16:18:34.715" v="25" actId="14100"/>
          <ac:picMkLst>
            <pc:docMk/>
            <pc:sldMk cId="4246728971" sldId="269"/>
            <ac:picMk id="1030" creationId="{DF3B20E7-DFB7-496B-A1B1-F29CEEFDF57F}"/>
          </ac:picMkLst>
        </pc:picChg>
      </pc:sldChg>
      <pc:sldMasterChg chg="modSp mod setBg modSldLayout">
        <pc:chgData name="Antonio Osamu Katagiri Tanaka" userId="2c28225e-d492-4964-8551-1b0a3c65dda0" providerId="ADAL" clId="{D962D6D7-454A-41C7-98A7-DA876A9E1509}" dt="2020-05-06T18:02:23.988" v="291" actId="1076"/>
        <pc:sldMasterMkLst>
          <pc:docMk/>
          <pc:sldMasterMk cId="2403102699" sldId="2147483648"/>
        </pc:sldMasterMkLst>
        <pc:spChg chg="mod">
          <ac:chgData name="Antonio Osamu Katagiri Tanaka" userId="2c28225e-d492-4964-8551-1b0a3c65dda0" providerId="ADAL" clId="{D962D6D7-454A-41C7-98A7-DA876A9E1509}" dt="2020-05-06T17:58:29.178" v="119" actId="2711"/>
          <ac:spMkLst>
            <pc:docMk/>
            <pc:sldMasterMk cId="2403102699" sldId="2147483648"/>
            <ac:spMk id="2" creationId="{4058ABB2-B490-47FF-90EB-CD4D3E37C9F0}"/>
          </ac:spMkLst>
        </pc:spChg>
        <pc:spChg chg="mod">
          <ac:chgData name="Antonio Osamu Katagiri Tanaka" userId="2c28225e-d492-4964-8551-1b0a3c65dda0" providerId="ADAL" clId="{D962D6D7-454A-41C7-98A7-DA876A9E1509}" dt="2020-05-06T17:58:29.178" v="119" actId="2711"/>
          <ac:spMkLst>
            <pc:docMk/>
            <pc:sldMasterMk cId="2403102699" sldId="2147483648"/>
            <ac:spMk id="3" creationId="{45D6D09A-7161-461C-9416-A965993AB85A}"/>
          </ac:spMkLst>
        </pc:spChg>
        <pc:spChg chg="mod">
          <ac:chgData name="Antonio Osamu Katagiri Tanaka" userId="2c28225e-d492-4964-8551-1b0a3c65dda0" providerId="ADAL" clId="{D962D6D7-454A-41C7-98A7-DA876A9E1509}" dt="2020-05-06T18:02:10.392" v="288" actId="1076"/>
          <ac:spMkLst>
            <pc:docMk/>
            <pc:sldMasterMk cId="2403102699" sldId="2147483648"/>
            <ac:spMk id="4" creationId="{61D5A034-8476-4107-8627-EB6E11CCB2AD}"/>
          </ac:spMkLst>
        </pc:spChg>
        <pc:spChg chg="mod">
          <ac:chgData name="Antonio Osamu Katagiri Tanaka" userId="2c28225e-d492-4964-8551-1b0a3c65dda0" providerId="ADAL" clId="{D962D6D7-454A-41C7-98A7-DA876A9E1509}" dt="2020-05-06T18:02:10.392" v="288" actId="1076"/>
          <ac:spMkLst>
            <pc:docMk/>
            <pc:sldMasterMk cId="2403102699" sldId="2147483648"/>
            <ac:spMk id="5" creationId="{3EEB07D8-FD16-4F5A-A35D-B7A908B2AD1A}"/>
          </ac:spMkLst>
        </pc:spChg>
        <pc:spChg chg="mod">
          <ac:chgData name="Antonio Osamu Katagiri Tanaka" userId="2c28225e-d492-4964-8551-1b0a3c65dda0" providerId="ADAL" clId="{D962D6D7-454A-41C7-98A7-DA876A9E1509}" dt="2020-05-06T18:02:23.988" v="291" actId="1076"/>
          <ac:spMkLst>
            <pc:docMk/>
            <pc:sldMasterMk cId="2403102699" sldId="2147483648"/>
            <ac:spMk id="6" creationId="{A22F53A1-7893-45BA-AFD9-7BE608102FD3}"/>
          </ac:spMkLst>
        </pc:spChg>
        <pc:sldLayoutChg chg="modSp mod setBg">
          <pc:chgData name="Antonio Osamu Katagiri Tanaka" userId="2c28225e-d492-4964-8551-1b0a3c65dda0" providerId="ADAL" clId="{D962D6D7-454A-41C7-98A7-DA876A9E1509}" dt="2020-05-06T17:56:25.179" v="105" actId="1076"/>
          <pc:sldLayoutMkLst>
            <pc:docMk/>
            <pc:sldMasterMk cId="2403102699" sldId="2147483648"/>
            <pc:sldLayoutMk cId="4257312655" sldId="2147483649"/>
          </pc:sldLayoutMkLst>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2" creationId="{A15DA177-A0FC-4DBC-B7B5-4ABA2CE5F756}"/>
            </ac:spMkLst>
          </pc:spChg>
          <pc:spChg chg="mod">
            <ac:chgData name="Antonio Osamu Katagiri Tanaka" userId="2c28225e-d492-4964-8551-1b0a3c65dda0" providerId="ADAL" clId="{D962D6D7-454A-41C7-98A7-DA876A9E1509}" dt="2020-05-06T17:56:25.179" v="105" actId="1076"/>
            <ac:spMkLst>
              <pc:docMk/>
              <pc:sldMasterMk cId="2403102699" sldId="2147483648"/>
              <pc:sldLayoutMk cId="4257312655" sldId="2147483649"/>
              <ac:spMk id="3" creationId="{BAD0EED8-4909-420C-9359-C8245CF3B33E}"/>
            </ac:spMkLst>
          </pc:spChg>
          <pc:spChg chg="mod">
            <ac:chgData name="Antonio Osamu Katagiri Tanaka" userId="2c28225e-d492-4964-8551-1b0a3c65dda0" providerId="ADAL" clId="{D962D6D7-454A-41C7-98A7-DA876A9E1509}" dt="2020-05-06T17:55:49.233" v="94" actId="1037"/>
            <ac:spMkLst>
              <pc:docMk/>
              <pc:sldMasterMk cId="2403102699" sldId="2147483648"/>
              <pc:sldLayoutMk cId="4257312655" sldId="2147483649"/>
              <ac:spMk id="4" creationId="{F67EA5FD-9813-4D78-A444-844D6C9C7966}"/>
            </ac:spMkLst>
          </pc:spChg>
          <pc:spChg chg="mod">
            <ac:chgData name="Antonio Osamu Katagiri Tanaka" userId="2c28225e-d492-4964-8551-1b0a3c65dda0" providerId="ADAL" clId="{D962D6D7-454A-41C7-98A7-DA876A9E1509}" dt="2020-05-06T17:56:16.086" v="103" actId="1076"/>
            <ac:spMkLst>
              <pc:docMk/>
              <pc:sldMasterMk cId="2403102699" sldId="2147483648"/>
              <pc:sldLayoutMk cId="4257312655" sldId="2147483649"/>
              <ac:spMk id="5" creationId="{330619A2-14E8-4349-9294-5F79462A6F3A}"/>
            </ac:spMkLst>
          </pc:spChg>
          <pc:spChg chg="mod">
            <ac:chgData name="Antonio Osamu Katagiri Tanaka" userId="2c28225e-d492-4964-8551-1b0a3c65dda0" providerId="ADAL" clId="{D962D6D7-454A-41C7-98A7-DA876A9E1509}" dt="2020-05-06T17:55:38.638" v="81" actId="1076"/>
            <ac:spMkLst>
              <pc:docMk/>
              <pc:sldMasterMk cId="2403102699" sldId="2147483648"/>
              <pc:sldLayoutMk cId="4257312655" sldId="2147483649"/>
              <ac:spMk id="6" creationId="{1B413D95-19C4-4017-83C0-65CB5412D4D4}"/>
            </ac:spMkLst>
          </pc:spChg>
        </pc:sldLayoutChg>
        <pc:sldLayoutChg chg="modSp mod setBg">
          <pc:chgData name="Antonio Osamu Katagiri Tanaka" userId="2c28225e-d492-4964-8551-1b0a3c65dda0" providerId="ADAL" clId="{D962D6D7-454A-41C7-98A7-DA876A9E1509}" dt="2020-05-06T18:01:50.451" v="287" actId="1076"/>
          <pc:sldLayoutMkLst>
            <pc:docMk/>
            <pc:sldMasterMk cId="2403102699" sldId="2147483648"/>
            <pc:sldLayoutMk cId="473447723" sldId="2147483650"/>
          </pc:sldLayoutMkLst>
          <pc:spChg chg="mod">
            <ac:chgData name="Antonio Osamu Katagiri Tanaka" userId="2c28225e-d492-4964-8551-1b0a3c65dda0" providerId="ADAL" clId="{D962D6D7-454A-41C7-98A7-DA876A9E1509}" dt="2020-05-06T18:01:50.451" v="287" actId="1076"/>
            <ac:spMkLst>
              <pc:docMk/>
              <pc:sldMasterMk cId="2403102699" sldId="2147483648"/>
              <pc:sldLayoutMk cId="473447723" sldId="2147483650"/>
              <ac:spMk id="4" creationId="{A2E4ED0E-6116-4991-9AF2-0108DBCEE2AB}"/>
            </ac:spMkLst>
          </pc:spChg>
          <pc:spChg chg="mod">
            <ac:chgData name="Antonio Osamu Katagiri Tanaka" userId="2c28225e-d492-4964-8551-1b0a3c65dda0" providerId="ADAL" clId="{D962D6D7-454A-41C7-98A7-DA876A9E1509}" dt="2020-05-06T18:01:47.033" v="286" actId="1076"/>
            <ac:spMkLst>
              <pc:docMk/>
              <pc:sldMasterMk cId="2403102699" sldId="2147483648"/>
              <pc:sldLayoutMk cId="473447723" sldId="2147483650"/>
              <ac:spMk id="5" creationId="{C558BA4F-EE41-4F30-89A4-1E9659BBA0F6}"/>
            </ac:spMkLst>
          </pc:spChg>
          <pc:spChg chg="mod">
            <ac:chgData name="Antonio Osamu Katagiri Tanaka" userId="2c28225e-d492-4964-8551-1b0a3c65dda0" providerId="ADAL" clId="{D962D6D7-454A-41C7-98A7-DA876A9E1509}" dt="2020-05-06T18:01:43.234" v="285" actId="1076"/>
            <ac:spMkLst>
              <pc:docMk/>
              <pc:sldMasterMk cId="2403102699" sldId="2147483648"/>
              <pc:sldLayoutMk cId="473447723" sldId="2147483650"/>
              <ac:spMk id="6" creationId="{5C1AF694-4D4B-482E-A784-BFB2EEE62C1A}"/>
            </ac:spMkLst>
          </pc:spChg>
        </pc:sldLayoutChg>
        <pc:sldLayoutChg chg="modSp mod setBg">
          <pc:chgData name="Antonio Osamu Katagiri Tanaka" userId="2c28225e-d492-4964-8551-1b0a3c65dda0" providerId="ADAL" clId="{D962D6D7-454A-41C7-98A7-DA876A9E1509}" dt="2020-05-06T17:58:58.589" v="150" actId="1037"/>
          <pc:sldLayoutMkLst>
            <pc:docMk/>
            <pc:sldMasterMk cId="2403102699" sldId="2147483648"/>
            <pc:sldLayoutMk cId="1765815900" sldId="2147483651"/>
          </pc:sldLayoutMkLst>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2" creationId="{EADD464F-617B-4174-B3D1-08693734D58A}"/>
            </ac:spMkLst>
          </pc:spChg>
          <pc:spChg chg="mod">
            <ac:chgData name="Antonio Osamu Katagiri Tanaka" userId="2c28225e-d492-4964-8551-1b0a3c65dda0" providerId="ADAL" clId="{D962D6D7-454A-41C7-98A7-DA876A9E1509}" dt="2020-05-06T17:58:58.589" v="150" actId="1037"/>
            <ac:spMkLst>
              <pc:docMk/>
              <pc:sldMasterMk cId="2403102699" sldId="2147483648"/>
              <pc:sldLayoutMk cId="1765815900" sldId="2147483651"/>
              <ac:spMk id="3" creationId="{1EB79DC7-E4D1-40FE-9056-280392BDEFD7}"/>
            </ac:spMkLst>
          </pc:spChg>
        </pc:sldLayoutChg>
        <pc:sldLayoutChg chg="modSp mod setBg">
          <pc:chgData name="Antonio Osamu Katagiri Tanaka" userId="2c28225e-d492-4964-8551-1b0a3c65dda0" providerId="ADAL" clId="{D962D6D7-454A-41C7-98A7-DA876A9E1509}" dt="2020-05-06T17:59:11.149" v="176" actId="1038"/>
          <pc:sldLayoutMkLst>
            <pc:docMk/>
            <pc:sldMasterMk cId="2403102699" sldId="2147483648"/>
            <pc:sldLayoutMk cId="1787570629" sldId="2147483652"/>
          </pc:sldLayoutMkLst>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3" creationId="{1A20A5F4-A1A2-452D-AB94-532C54E04165}"/>
            </ac:spMkLst>
          </pc:spChg>
          <pc:spChg chg="mod">
            <ac:chgData name="Antonio Osamu Katagiri Tanaka" userId="2c28225e-d492-4964-8551-1b0a3c65dda0" providerId="ADAL" clId="{D962D6D7-454A-41C7-98A7-DA876A9E1509}" dt="2020-05-06T17:59:11.149" v="176" actId="1038"/>
            <ac:spMkLst>
              <pc:docMk/>
              <pc:sldMasterMk cId="2403102699" sldId="2147483648"/>
              <pc:sldLayoutMk cId="1787570629" sldId="2147483652"/>
              <ac:spMk id="4" creationId="{92FD7A53-2967-4B36-835E-ECA203A78B77}"/>
            </ac:spMkLst>
          </pc:spChg>
        </pc:sldLayoutChg>
        <pc:sldLayoutChg chg="modSp mod setBg">
          <pc:chgData name="Antonio Osamu Katagiri Tanaka" userId="2c28225e-d492-4964-8551-1b0a3c65dda0" providerId="ADAL" clId="{D962D6D7-454A-41C7-98A7-DA876A9E1509}" dt="2020-05-06T17:59:34.073" v="205" actId="14100"/>
          <pc:sldLayoutMkLst>
            <pc:docMk/>
            <pc:sldMasterMk cId="2403102699" sldId="2147483648"/>
            <pc:sldLayoutMk cId="1223017044" sldId="2147483653"/>
          </pc:sldLayoutMkLst>
          <pc:spChg chg="mod">
            <ac:chgData name="Antonio Osamu Katagiri Tanaka" userId="2c28225e-d492-4964-8551-1b0a3c65dda0" providerId="ADAL" clId="{D962D6D7-454A-41C7-98A7-DA876A9E1509}" dt="2020-05-06T17:59:34.073" v="205" actId="14100"/>
            <ac:spMkLst>
              <pc:docMk/>
              <pc:sldMasterMk cId="2403102699" sldId="2147483648"/>
              <pc:sldLayoutMk cId="1223017044" sldId="2147483653"/>
              <ac:spMk id="2" creationId="{D2590BE5-232C-47FC-830F-08227601046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3" creationId="{00FCBD9D-7609-4F6E-BE48-506E638B54C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4" creationId="{12E2A0EC-7212-48F6-B9CE-ACD96E2F0610}"/>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5" creationId="{CDA50457-4D2A-4248-A1E0-E5BAB7B0BD56}"/>
            </ac:spMkLst>
          </pc:spChg>
          <pc:spChg chg="mod">
            <ac:chgData name="Antonio Osamu Katagiri Tanaka" userId="2c28225e-d492-4964-8551-1b0a3c65dda0" providerId="ADAL" clId="{D962D6D7-454A-41C7-98A7-DA876A9E1509}" dt="2020-05-06T17:59:26.817" v="202" actId="1037"/>
            <ac:spMkLst>
              <pc:docMk/>
              <pc:sldMasterMk cId="2403102699" sldId="2147483648"/>
              <pc:sldLayoutMk cId="1223017044" sldId="2147483653"/>
              <ac:spMk id="6" creationId="{24780775-5344-4961-BED0-8A1AE66D7172}"/>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844546723" sldId="2147483654"/>
          </pc:sldLayoutMkLst>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2251026656" sldId="2147483655"/>
          </pc:sldLayoutMkLst>
        </pc:sldLayoutChg>
        <pc:sldLayoutChg chg="modSp mod setBg">
          <pc:chgData name="Antonio Osamu Katagiri Tanaka" userId="2c28225e-d492-4964-8551-1b0a3c65dda0" providerId="ADAL" clId="{D962D6D7-454A-41C7-98A7-DA876A9E1509}" dt="2020-05-06T17:59:44.365" v="232" actId="1037"/>
          <pc:sldLayoutMkLst>
            <pc:docMk/>
            <pc:sldMasterMk cId="2403102699" sldId="2147483648"/>
            <pc:sldLayoutMk cId="49165472" sldId="2147483656"/>
          </pc:sldLayoutMkLst>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2" creationId="{01EA08D6-FC53-4087-B636-D0CB3352A76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3" creationId="{2C4BBAB5-877E-4762-BF43-3C55140F4553}"/>
            </ac:spMkLst>
          </pc:spChg>
          <pc:spChg chg="mod">
            <ac:chgData name="Antonio Osamu Katagiri Tanaka" userId="2c28225e-d492-4964-8551-1b0a3c65dda0" providerId="ADAL" clId="{D962D6D7-454A-41C7-98A7-DA876A9E1509}" dt="2020-05-06T17:59:44.365" v="232" actId="1037"/>
            <ac:spMkLst>
              <pc:docMk/>
              <pc:sldMasterMk cId="2403102699" sldId="2147483648"/>
              <pc:sldLayoutMk cId="49165472" sldId="2147483656"/>
              <ac:spMk id="4" creationId="{358D4FF6-774C-40D4-B0A7-95169C13A792}"/>
            </ac:spMkLst>
          </pc:spChg>
        </pc:sldLayoutChg>
        <pc:sldLayoutChg chg="modSp mod setBg">
          <pc:chgData name="Antonio Osamu Katagiri Tanaka" userId="2c28225e-d492-4964-8551-1b0a3c65dda0" providerId="ADAL" clId="{D962D6D7-454A-41C7-98A7-DA876A9E1509}" dt="2020-05-06T17:59:56.763" v="261" actId="1038"/>
          <pc:sldLayoutMkLst>
            <pc:docMk/>
            <pc:sldMasterMk cId="2403102699" sldId="2147483648"/>
            <pc:sldLayoutMk cId="521446591" sldId="2147483657"/>
          </pc:sldLayoutMkLst>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2" creationId="{78C5CDEE-372D-43DC-87FC-108E5275CDDB}"/>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3" creationId="{93521A81-433F-4839-AFB3-A6103F3DD430}"/>
            </ac:spMkLst>
          </pc:spChg>
          <pc:spChg chg="mod">
            <ac:chgData name="Antonio Osamu Katagiri Tanaka" userId="2c28225e-d492-4964-8551-1b0a3c65dda0" providerId="ADAL" clId="{D962D6D7-454A-41C7-98A7-DA876A9E1509}" dt="2020-05-06T17:59:56.763" v="261" actId="1038"/>
            <ac:spMkLst>
              <pc:docMk/>
              <pc:sldMasterMk cId="2403102699" sldId="2147483648"/>
              <pc:sldLayoutMk cId="521446591" sldId="2147483657"/>
              <ac:spMk id="4" creationId="{F396A426-DDEA-4D9F-AF86-F90F668B3BA3}"/>
            </ac:spMkLst>
          </pc:spChg>
        </pc:sldLayoutChg>
        <pc:sldLayoutChg chg="setBg">
          <pc:chgData name="Antonio Osamu Katagiri Tanaka" userId="2c28225e-d492-4964-8551-1b0a3c65dda0" providerId="ADAL" clId="{D962D6D7-454A-41C7-98A7-DA876A9E1509}" dt="2020-05-04T16:10:55.133" v="8"/>
          <pc:sldLayoutMkLst>
            <pc:docMk/>
            <pc:sldMasterMk cId="2403102699" sldId="2147483648"/>
            <pc:sldLayoutMk cId="653133263" sldId="2147483658"/>
          </pc:sldLayoutMkLst>
        </pc:sldLayoutChg>
        <pc:sldLayoutChg chg="modSp mod setBg">
          <pc:chgData name="Antonio Osamu Katagiri Tanaka" userId="2c28225e-d492-4964-8551-1b0a3c65dda0" providerId="ADAL" clId="{D962D6D7-454A-41C7-98A7-DA876A9E1509}" dt="2020-05-06T18:00:09.089" v="281" actId="1037"/>
          <pc:sldLayoutMkLst>
            <pc:docMk/>
            <pc:sldMasterMk cId="2403102699" sldId="2147483648"/>
            <pc:sldLayoutMk cId="3334238241" sldId="2147483659"/>
          </pc:sldLayoutMkLst>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2" creationId="{59A06716-0DD5-4144-AB2F-21D187C810CF}"/>
            </ac:spMkLst>
          </pc:spChg>
          <pc:spChg chg="mod">
            <ac:chgData name="Antonio Osamu Katagiri Tanaka" userId="2c28225e-d492-4964-8551-1b0a3c65dda0" providerId="ADAL" clId="{D962D6D7-454A-41C7-98A7-DA876A9E1509}" dt="2020-05-06T18:00:09.089" v="281" actId="1037"/>
            <ac:spMkLst>
              <pc:docMk/>
              <pc:sldMasterMk cId="2403102699" sldId="2147483648"/>
              <pc:sldLayoutMk cId="3334238241" sldId="2147483659"/>
              <ac:spMk id="3" creationId="{041EE26B-79F2-4544-84CC-39A992C2302B}"/>
            </ac:spMkLst>
          </pc:spChg>
        </pc:sldLayoutChg>
      </pc:sldMasterChg>
    </pc:docChg>
  </pc:docChgLst>
  <pc:docChgLst>
    <pc:chgData name="Angel Manuel Villalba Rodríguez" userId="S::a00828035@itesm.mx::7616b7f7-0eac-4450-bf78-1b3a8c53c740" providerId="AD" clId="Web-{9068D11A-E073-FAFA-7893-840EC58CB8AE}"/>
    <pc:docChg chg="modSld">
      <pc:chgData name="Angel Manuel Villalba Rodríguez" userId="S::a00828035@itesm.mx::7616b7f7-0eac-4450-bf78-1b3a8c53c740" providerId="AD" clId="Web-{9068D11A-E073-FAFA-7893-840EC58CB8AE}" dt="2020-06-03T19:01:37.757" v="55" actId="20577"/>
      <pc:docMkLst>
        <pc:docMk/>
      </pc:docMkLst>
      <pc:sldChg chg="modNotes">
        <pc:chgData name="Angel Manuel Villalba Rodríguez" userId="S::a00828035@itesm.mx::7616b7f7-0eac-4450-bf78-1b3a8c53c740" providerId="AD" clId="Web-{9068D11A-E073-FAFA-7893-840EC58CB8AE}" dt="2020-06-03T16:29:23.991" v="49"/>
        <pc:sldMkLst>
          <pc:docMk/>
          <pc:sldMk cId="4056039362" sldId="260"/>
        </pc:sldMkLst>
      </pc:sldChg>
      <pc:sldChg chg="modSp">
        <pc:chgData name="Angel Manuel Villalba Rodríguez" userId="S::a00828035@itesm.mx::7616b7f7-0eac-4450-bf78-1b3a8c53c740" providerId="AD" clId="Web-{9068D11A-E073-FAFA-7893-840EC58CB8AE}" dt="2020-06-03T19:01:37.757" v="54" actId="20577"/>
        <pc:sldMkLst>
          <pc:docMk/>
          <pc:sldMk cId="708711930" sldId="276"/>
        </pc:sldMkLst>
        <pc:spChg chg="mod">
          <ac:chgData name="Angel Manuel Villalba Rodríguez" userId="S::a00828035@itesm.mx::7616b7f7-0eac-4450-bf78-1b3a8c53c740" providerId="AD" clId="Web-{9068D11A-E073-FAFA-7893-840EC58CB8AE}" dt="2020-06-03T19:01:37.757" v="54" actId="20577"/>
          <ac:spMkLst>
            <pc:docMk/>
            <pc:sldMk cId="708711930" sldId="276"/>
            <ac:spMk id="7" creationId="{43F915F1-9C90-4B6E-AA0B-C9F4FCF704FA}"/>
          </ac:spMkLst>
        </pc:spChg>
      </pc:sldChg>
      <pc:sldChg chg="modSp">
        <pc:chgData name="Angel Manuel Villalba Rodríguez" userId="S::a00828035@itesm.mx::7616b7f7-0eac-4450-bf78-1b3a8c53c740" providerId="AD" clId="Web-{9068D11A-E073-FAFA-7893-840EC58CB8AE}" dt="2020-06-03T15:27:40.164" v="16" actId="20577"/>
        <pc:sldMkLst>
          <pc:docMk/>
          <pc:sldMk cId="4286112639" sldId="282"/>
        </pc:sldMkLst>
        <pc:spChg chg="mod">
          <ac:chgData name="Angel Manuel Villalba Rodríguez" userId="S::a00828035@itesm.mx::7616b7f7-0eac-4450-bf78-1b3a8c53c740" providerId="AD" clId="Web-{9068D11A-E073-FAFA-7893-840EC58CB8AE}" dt="2020-06-03T15:27:40.164" v="16" actId="20577"/>
          <ac:spMkLst>
            <pc:docMk/>
            <pc:sldMk cId="4286112639" sldId="282"/>
            <ac:spMk id="6" creationId="{438892A2-F58C-479B-93B3-BDD2A80D348B}"/>
          </ac:spMkLst>
        </pc:spChg>
      </pc:sldChg>
      <pc:sldChg chg="modSp">
        <pc:chgData name="Angel Manuel Villalba Rodríguez" userId="S::a00828035@itesm.mx::7616b7f7-0eac-4450-bf78-1b3a8c53c740" providerId="AD" clId="Web-{9068D11A-E073-FAFA-7893-840EC58CB8AE}" dt="2020-06-03T16:06:32.046" v="36" actId="20577"/>
        <pc:sldMkLst>
          <pc:docMk/>
          <pc:sldMk cId="1153445383" sldId="324"/>
        </pc:sldMkLst>
        <pc:spChg chg="mod">
          <ac:chgData name="Angel Manuel Villalba Rodríguez" userId="S::a00828035@itesm.mx::7616b7f7-0eac-4450-bf78-1b3a8c53c740" providerId="AD" clId="Web-{9068D11A-E073-FAFA-7893-840EC58CB8AE}" dt="2020-06-03T16:06:32.046" v="36" actId="20577"/>
          <ac:spMkLst>
            <pc:docMk/>
            <pc:sldMk cId="1153445383" sldId="324"/>
            <ac:spMk id="6" creationId="{438892A2-F58C-479B-93B3-BDD2A80D348B}"/>
          </ac:spMkLst>
        </pc:spChg>
      </pc:sldChg>
      <pc:sldChg chg="modSp">
        <pc:chgData name="Angel Manuel Villalba Rodríguez" userId="S::a00828035@itesm.mx::7616b7f7-0eac-4450-bf78-1b3a8c53c740" providerId="AD" clId="Web-{9068D11A-E073-FAFA-7893-840EC58CB8AE}" dt="2020-06-03T15:27:52.071" v="30" actId="20577"/>
        <pc:sldMkLst>
          <pc:docMk/>
          <pc:sldMk cId="2572200467" sldId="325"/>
        </pc:sldMkLst>
        <pc:spChg chg="mod">
          <ac:chgData name="Angel Manuel Villalba Rodríguez" userId="S::a00828035@itesm.mx::7616b7f7-0eac-4450-bf78-1b3a8c53c740" providerId="AD" clId="Web-{9068D11A-E073-FAFA-7893-840EC58CB8AE}" dt="2020-06-03T15:27:52.071" v="30" actId="20577"/>
          <ac:spMkLst>
            <pc:docMk/>
            <pc:sldMk cId="2572200467" sldId="325"/>
            <ac:spMk id="6" creationId="{438892A2-F58C-479B-93B3-BDD2A80D348B}"/>
          </ac:spMkLst>
        </pc:spChg>
      </pc:sldChg>
    </pc:docChg>
  </pc:docChgLst>
  <pc:docChgLst>
    <pc:chgData name="Constanza Alvarez Lopez" userId="S::a00829469@itesm.mx::8b3bd367-dc81-4061-b9c1-cb92ee2a6a3d" providerId="AD" clId="Web-{C46EEE49-895E-08B2-6AF4-75C9E8C1A508}"/>
    <pc:docChg chg="modSld">
      <pc:chgData name="Constanza Alvarez Lopez" userId="S::a00829469@itesm.mx::8b3bd367-dc81-4061-b9c1-cb92ee2a6a3d" providerId="AD" clId="Web-{C46EEE49-895E-08B2-6AF4-75C9E8C1A508}" dt="2020-05-21T21:38:24.367" v="1" actId="20577"/>
      <pc:docMkLst>
        <pc:docMk/>
      </pc:docMkLst>
      <pc:sldChg chg="modSp">
        <pc:chgData name="Constanza Alvarez Lopez" userId="S::a00829469@itesm.mx::8b3bd367-dc81-4061-b9c1-cb92ee2a6a3d" providerId="AD" clId="Web-{C46EEE49-895E-08B2-6AF4-75C9E8C1A508}" dt="2020-05-21T21:38:24.367" v="0" actId="20577"/>
        <pc:sldMkLst>
          <pc:docMk/>
          <pc:sldMk cId="3401248549" sldId="256"/>
        </pc:sldMkLst>
        <pc:spChg chg="mod">
          <ac:chgData name="Constanza Alvarez Lopez" userId="S::a00829469@itesm.mx::8b3bd367-dc81-4061-b9c1-cb92ee2a6a3d" providerId="AD" clId="Web-{C46EEE49-895E-08B2-6AF4-75C9E8C1A508}" dt="2020-05-21T21:38:24.367" v="0" actId="20577"/>
          <ac:spMkLst>
            <pc:docMk/>
            <pc:sldMk cId="3401248549" sldId="256"/>
            <ac:spMk id="7" creationId="{8D0BEDFD-CE79-4A45-9ADE-72FBEA303FCC}"/>
          </ac:spMkLst>
        </pc:spChg>
      </pc:sldChg>
    </pc:docChg>
  </pc:docChgLst>
  <pc:docChgLst>
    <pc:chgData name="Antonio Osamu Katagiri Tanaka" userId="2c28225e-d492-4964-8551-1b0a3c65dda0" providerId="ADAL" clId="{BA091A27-582A-4D6D-8346-D5CF8624059C}"/>
    <pc:docChg chg="undo custSel addSld delSld modSld sldOrd">
      <pc:chgData name="Antonio Osamu Katagiri Tanaka" userId="2c28225e-d492-4964-8551-1b0a3c65dda0" providerId="ADAL" clId="{BA091A27-582A-4D6D-8346-D5CF8624059C}" dt="2019-03-29T18:11:35.461" v="1535" actId="20577"/>
      <pc:docMkLst>
        <pc:docMk/>
      </pc:docMkLst>
      <pc:sldChg chg="modSp">
        <pc:chgData name="Antonio Osamu Katagiri Tanaka" userId="2c28225e-d492-4964-8551-1b0a3c65dda0" providerId="ADAL" clId="{BA091A27-582A-4D6D-8346-D5CF8624059C}" dt="2019-03-29T17:31:38.150" v="1287" actId="20577"/>
        <pc:sldMkLst>
          <pc:docMk/>
          <pc:sldMk cId="1105756717" sldId="257"/>
        </pc:sldMkLst>
        <pc:spChg chg="mod">
          <ac:chgData name="Antonio Osamu Katagiri Tanaka" userId="2c28225e-d492-4964-8551-1b0a3c65dda0" providerId="ADAL" clId="{BA091A27-582A-4D6D-8346-D5CF8624059C}" dt="2019-03-29T17:31:38.150" v="1287" actId="20577"/>
          <ac:spMkLst>
            <pc:docMk/>
            <pc:sldMk cId="1105756717" sldId="257"/>
            <ac:spMk id="3" creationId="{6E971A9A-8031-4781-96A0-B9A5656935B5}"/>
          </ac:spMkLst>
        </pc:spChg>
      </pc:sldChg>
      <pc:sldChg chg="modSp add ord">
        <pc:chgData name="Antonio Osamu Katagiri Tanaka" userId="2c28225e-d492-4964-8551-1b0a3c65dda0" providerId="ADAL" clId="{BA091A27-582A-4D6D-8346-D5CF8624059C}" dt="2019-03-29T17:30:36.770" v="1284"/>
        <pc:sldMkLst>
          <pc:docMk/>
          <pc:sldMk cId="3604131991" sldId="263"/>
        </pc:sldMkLst>
        <pc:spChg chg="mod">
          <ac:chgData name="Antonio Osamu Katagiri Tanaka" userId="2c28225e-d492-4964-8551-1b0a3c65dda0" providerId="ADAL" clId="{BA091A27-582A-4D6D-8346-D5CF8624059C}" dt="2019-03-29T15:52:32.017" v="518" actId="20577"/>
          <ac:spMkLst>
            <pc:docMk/>
            <pc:sldMk cId="3604131991" sldId="263"/>
            <ac:spMk id="4" creationId="{F9ED8BE6-F7AC-4FD8-8FA8-8C683A7C2F62}"/>
          </ac:spMkLst>
        </pc:spChg>
        <pc:spChg chg="mod">
          <ac:chgData name="Antonio Osamu Katagiri Tanaka" userId="2c28225e-d492-4964-8551-1b0a3c65dda0" providerId="ADAL" clId="{BA091A27-582A-4D6D-8346-D5CF8624059C}" dt="2019-03-29T15:53:27.381" v="528" actId="11"/>
          <ac:spMkLst>
            <pc:docMk/>
            <pc:sldMk cId="3604131991" sldId="263"/>
            <ac:spMk id="6" creationId="{058630E6-31AF-4451-B084-C9809D0DA4E8}"/>
          </ac:spMkLst>
        </pc:spChg>
      </pc:sldChg>
    </pc:docChg>
  </pc:docChgLst>
  <pc:docChgLst>
    <pc:chgData name="Antonio Osamu Katagiri Tanaka" userId="2c28225e-d492-4964-8551-1b0a3c65dda0" providerId="ADAL" clId="{A1255C39-2EFB-4D15-B143-B65097792378}"/>
    <pc:docChg chg="undo custSel addSld delSld modSld">
      <pc:chgData name="Antonio Osamu Katagiri Tanaka" userId="2c28225e-d492-4964-8551-1b0a3c65dda0" providerId="ADAL" clId="{A1255C39-2EFB-4D15-B143-B65097792378}" dt="2019-03-29T13:16:25.522" v="350" actId="20577"/>
      <pc:docMkLst>
        <pc:docMk/>
      </pc:docMkLst>
      <pc:sldChg chg="modSp">
        <pc:chgData name="Antonio Osamu Katagiri Tanaka" userId="2c28225e-d492-4964-8551-1b0a3c65dda0" providerId="ADAL" clId="{A1255C39-2EFB-4D15-B143-B65097792378}" dt="2019-03-28T22:22:21.819" v="38" actId="20577"/>
        <pc:sldMkLst>
          <pc:docMk/>
          <pc:sldMk cId="3401248549" sldId="256"/>
        </pc:sldMkLst>
        <pc:spChg chg="mod">
          <ac:chgData name="Antonio Osamu Katagiri Tanaka" userId="2c28225e-d492-4964-8551-1b0a3c65dda0" providerId="ADAL" clId="{A1255C39-2EFB-4D15-B143-B65097792378}" dt="2019-03-28T22:22:21.819" v="38" actId="20577"/>
          <ac:spMkLst>
            <pc:docMk/>
            <pc:sldMk cId="3401248549" sldId="256"/>
            <ac:spMk id="7" creationId="{8D0BEDFD-CE79-4A45-9ADE-72FBEA303FCC}"/>
          </ac:spMkLst>
        </pc:spChg>
      </pc:sldChg>
      <pc:sldChg chg="modSp addCm delCm">
        <pc:chgData name="Antonio Osamu Katagiri Tanaka" userId="2c28225e-d492-4964-8551-1b0a3c65dda0" providerId="ADAL" clId="{A1255C39-2EFB-4D15-B143-B65097792378}" dt="2019-03-29T13:16:25.522" v="350" actId="20577"/>
        <pc:sldMkLst>
          <pc:docMk/>
          <pc:sldMk cId="1105756717" sldId="257"/>
        </pc:sldMkLst>
        <pc:spChg chg="mod">
          <ac:chgData name="Antonio Osamu Katagiri Tanaka" userId="2c28225e-d492-4964-8551-1b0a3c65dda0" providerId="ADAL" clId="{A1255C39-2EFB-4D15-B143-B65097792378}" dt="2019-03-28T22:24:17.071" v="98" actId="790"/>
          <ac:spMkLst>
            <pc:docMk/>
            <pc:sldMk cId="1105756717" sldId="257"/>
            <ac:spMk id="2" creationId="{6B4CD107-D7DB-4A9B-AA15-4038D49BB7C0}"/>
          </ac:spMkLst>
        </pc:spChg>
        <pc:spChg chg="mod">
          <ac:chgData name="Antonio Osamu Katagiri Tanaka" userId="2c28225e-d492-4964-8551-1b0a3c65dda0" providerId="ADAL" clId="{A1255C39-2EFB-4D15-B143-B65097792378}" dt="2019-03-29T13:16:25.522" v="350" actId="20577"/>
          <ac:spMkLst>
            <pc:docMk/>
            <pc:sldMk cId="1105756717" sldId="257"/>
            <ac:spMk id="3" creationId="{6E971A9A-8031-4781-96A0-B9A5656935B5}"/>
          </ac:spMkLst>
        </pc:spChg>
      </pc:sldChg>
      <pc:sldChg chg="addSp delSp modSp">
        <pc:chgData name="Antonio Osamu Katagiri Tanaka" userId="2c28225e-d492-4964-8551-1b0a3c65dda0" providerId="ADAL" clId="{A1255C39-2EFB-4D15-B143-B65097792378}" dt="2019-03-28T23:56:37.673" v="212" actId="113"/>
        <pc:sldMkLst>
          <pc:docMk/>
          <pc:sldMk cId="4056039362" sldId="260"/>
        </pc:sldMkLst>
        <pc:spChg chg="del">
          <ac:chgData name="Antonio Osamu Katagiri Tanaka" userId="2c28225e-d492-4964-8551-1b0a3c65dda0" providerId="ADAL" clId="{A1255C39-2EFB-4D15-B143-B65097792378}" dt="2019-03-28T23:48:09.150" v="129" actId="478"/>
          <ac:spMkLst>
            <pc:docMk/>
            <pc:sldMk cId="4056039362" sldId="260"/>
            <ac:spMk id="2" creationId="{6B4CD107-D7DB-4A9B-AA15-4038D49BB7C0}"/>
          </ac:spMkLst>
        </pc:spChg>
        <pc:spChg chg="del">
          <ac:chgData name="Antonio Osamu Katagiri Tanaka" userId="2c28225e-d492-4964-8551-1b0a3c65dda0" providerId="ADAL" clId="{A1255C39-2EFB-4D15-B143-B65097792378}" dt="2019-03-28T23:48:09.150" v="129" actId="478"/>
          <ac:spMkLst>
            <pc:docMk/>
            <pc:sldMk cId="4056039362" sldId="260"/>
            <ac:spMk id="3" creationId="{6E971A9A-8031-4781-96A0-B9A5656935B5}"/>
          </ac:spMkLst>
        </pc:spChg>
        <pc:spChg chg="add mod">
          <ac:chgData name="Antonio Osamu Katagiri Tanaka" userId="2c28225e-d492-4964-8551-1b0a3c65dda0" providerId="ADAL" clId="{A1255C39-2EFB-4D15-B143-B65097792378}" dt="2019-03-28T23:50:57.963" v="160" actId="14100"/>
          <ac:spMkLst>
            <pc:docMk/>
            <pc:sldMk cId="4056039362" sldId="260"/>
            <ac:spMk id="6" creationId="{438892A2-F58C-479B-93B3-BDD2A80D348B}"/>
          </ac:spMkLst>
        </pc:spChg>
        <pc:spChg chg="add del">
          <ac:chgData name="Antonio Osamu Katagiri Tanaka" userId="2c28225e-d492-4964-8551-1b0a3c65dda0" providerId="ADAL" clId="{A1255C39-2EFB-4D15-B143-B65097792378}" dt="2019-03-28T23:48:28.310" v="146" actId="478"/>
          <ac:spMkLst>
            <pc:docMk/>
            <pc:sldMk cId="4056039362" sldId="260"/>
            <ac:spMk id="7" creationId="{EF6DB918-A567-432C-9553-B291EBCD9916}"/>
          </ac:spMkLst>
        </pc:spChg>
        <pc:spChg chg="add del mod">
          <ac:chgData name="Antonio Osamu Katagiri Tanaka" userId="2c28225e-d492-4964-8551-1b0a3c65dda0" providerId="ADAL" clId="{A1255C39-2EFB-4D15-B143-B65097792378}" dt="2019-03-28T23:48:31.374" v="147" actId="478"/>
          <ac:spMkLst>
            <pc:docMk/>
            <pc:sldMk cId="4056039362" sldId="260"/>
            <ac:spMk id="9" creationId="{1E2B6CCF-ADC6-4398-BBBE-8A3899B1F60D}"/>
          </ac:spMkLst>
        </pc:spChg>
        <pc:spChg chg="add del mod">
          <ac:chgData name="Antonio Osamu Katagiri Tanaka" userId="2c28225e-d492-4964-8551-1b0a3c65dda0" providerId="ADAL" clId="{A1255C39-2EFB-4D15-B143-B65097792378}" dt="2019-03-28T23:49:31.279" v="152" actId="478"/>
          <ac:spMkLst>
            <pc:docMk/>
            <pc:sldMk cId="4056039362" sldId="260"/>
            <ac:spMk id="10" creationId="{76E5AA51-769F-464D-B9B3-B06DC2DB3974}"/>
          </ac:spMkLst>
        </pc:spChg>
        <pc:spChg chg="add del mod">
          <ac:chgData name="Antonio Osamu Katagiri Tanaka" userId="2c28225e-d492-4964-8551-1b0a3c65dda0" providerId="ADAL" clId="{A1255C39-2EFB-4D15-B143-B65097792378}" dt="2019-03-28T23:49:33.812" v="153" actId="478"/>
          <ac:spMkLst>
            <pc:docMk/>
            <pc:sldMk cId="4056039362" sldId="260"/>
            <ac:spMk id="12" creationId="{687A944B-A58D-42D4-A5FB-9C5AEDA23012}"/>
          </ac:spMkLst>
        </pc:spChg>
        <pc:spChg chg="add mod">
          <ac:chgData name="Antonio Osamu Katagiri Tanaka" userId="2c28225e-d492-4964-8551-1b0a3c65dda0" providerId="ADAL" clId="{A1255C39-2EFB-4D15-B143-B65097792378}" dt="2019-03-28T23:56:37.673" v="212" actId="113"/>
          <ac:spMkLst>
            <pc:docMk/>
            <pc:sldMk cId="4056039362" sldId="260"/>
            <ac:spMk id="14" creationId="{B1FDEF3E-1872-41D3-A841-FBE14801F476}"/>
          </ac:spMkLst>
        </pc:spChg>
        <pc:picChg chg="add del mod">
          <ac:chgData name="Antonio Osamu Katagiri Tanaka" userId="2c28225e-d492-4964-8551-1b0a3c65dda0" providerId="ADAL" clId="{A1255C39-2EFB-4D15-B143-B65097792378}" dt="2019-03-28T23:50:01.886" v="156" actId="478"/>
          <ac:picMkLst>
            <pc:docMk/>
            <pc:sldMk cId="4056039362" sldId="260"/>
            <ac:picMk id="5" creationId="{977539DB-7CD6-458F-9C2E-830FC458ECDD}"/>
          </ac:picMkLst>
        </pc:picChg>
        <pc:picChg chg="add mod">
          <ac:chgData name="Antonio Osamu Katagiri Tanaka" userId="2c28225e-d492-4964-8551-1b0a3c65dda0" providerId="ADAL" clId="{A1255C39-2EFB-4D15-B143-B65097792378}" dt="2019-03-28T23:53:58.543" v="189" actId="1036"/>
          <ac:picMkLst>
            <pc:docMk/>
            <pc:sldMk cId="4056039362" sldId="260"/>
            <ac:picMk id="13" creationId="{8578D0BD-CD2C-44B1-976E-1029D186D2DF}"/>
          </ac:picMkLst>
        </pc:picChg>
      </pc:sldChg>
    </pc:docChg>
  </pc:docChgLst>
  <pc:docChgLst>
    <pc:chgData name="Angel Manuel Villalba Rodríguez" userId="S::a00828035@itesm.mx::7616b7f7-0eac-4450-bf78-1b3a8c53c740" providerId="AD" clId="Web-{37E5E398-0104-4BC9-B9B8-BB66A27D4C92}"/>
    <pc:docChg chg="modSld">
      <pc:chgData name="Angel Manuel Villalba Rodríguez" userId="S::a00828035@itesm.mx::7616b7f7-0eac-4450-bf78-1b3a8c53c740" providerId="AD" clId="Web-{37E5E398-0104-4BC9-B9B8-BB66A27D4C92}" dt="2020-05-19T20:23:49.076" v="17" actId="20577"/>
      <pc:docMkLst>
        <pc:docMk/>
      </pc:docMkLst>
      <pc:sldChg chg="modSp">
        <pc:chgData name="Angel Manuel Villalba Rodríguez" userId="S::a00828035@itesm.mx::7616b7f7-0eac-4450-bf78-1b3a8c53c740" providerId="AD" clId="Web-{37E5E398-0104-4BC9-B9B8-BB66A27D4C92}" dt="2020-05-19T20:23:47.623" v="15" actId="20577"/>
        <pc:sldMkLst>
          <pc:docMk/>
          <pc:sldMk cId="4056039362" sldId="260"/>
        </pc:sldMkLst>
        <pc:spChg chg="mod">
          <ac:chgData name="Angel Manuel Villalba Rodríguez" userId="S::a00828035@itesm.mx::7616b7f7-0eac-4450-bf78-1b3a8c53c740" providerId="AD" clId="Web-{37E5E398-0104-4BC9-B9B8-BB66A27D4C92}" dt="2020-05-19T20:23:47.623" v="15" actId="20577"/>
          <ac:spMkLst>
            <pc:docMk/>
            <pc:sldMk cId="4056039362" sldId="260"/>
            <ac:spMk id="5" creationId="{A541337B-F6FD-4877-B1C1-A077DA09D171}"/>
          </ac:spMkLst>
        </pc:spChg>
        <pc:spChg chg="mod">
          <ac:chgData name="Angel Manuel Villalba Rodríguez" userId="S::a00828035@itesm.mx::7616b7f7-0eac-4450-bf78-1b3a8c53c740" providerId="AD" clId="Web-{37E5E398-0104-4BC9-B9B8-BB66A27D4C92}" dt="2020-05-19T20:23:35.482" v="0" actId="20577"/>
          <ac:spMkLst>
            <pc:docMk/>
            <pc:sldMk cId="4056039362" sldId="260"/>
            <ac:spMk id="6" creationId="{438892A2-F58C-479B-93B3-BDD2A80D348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BE456-2AF0-4769-BA72-7EC599D5DDCE}" type="doc">
      <dgm:prSet loTypeId="urn:microsoft.com/office/officeart/2011/layout/RadialPictureList" loCatId="officeonline" qsTypeId="urn:microsoft.com/office/officeart/2005/8/quickstyle/simple5" qsCatId="simple" csTypeId="urn:microsoft.com/office/officeart/2005/8/colors/accent1_4" csCatId="accent1" phldr="1"/>
      <dgm:spPr/>
      <dgm:t>
        <a:bodyPr/>
        <a:lstStyle/>
        <a:p>
          <a:endParaRPr lang="en-GB"/>
        </a:p>
      </dgm:t>
    </dgm:pt>
    <dgm:pt modelId="{C631D52A-0D64-486D-86A3-CA3AD8747218}">
      <dgm:prSet phldrT="[Text]" custT="1"/>
      <dgm:spPr/>
      <dgm:t>
        <a:bodyPr/>
        <a:lstStyle/>
        <a:p>
          <a:r>
            <a:rPr lang="en-GB" sz="2000" kern="1200" noProof="0">
              <a:solidFill>
                <a:schemeClr val="bg1">
                  <a:lumMod val="95000"/>
                </a:schemeClr>
              </a:solidFill>
              <a:latin typeface="Arial Nova Light" panose="020B0304020202020204" pitchFamily="34" charset="0"/>
              <a:ea typeface="+mn-ea"/>
              <a:cs typeface="+mn-cs"/>
            </a:rPr>
            <a:t>CNWs’ Applications</a:t>
          </a:r>
        </a:p>
      </dgm:t>
    </dgm:pt>
    <dgm:pt modelId="{E69AAC9B-CB6E-4531-B0B2-01949C6C4413}" type="parTrans" cxnId="{9DFC8A38-21BE-4CF2-B983-008854B6B060}">
      <dgm:prSet/>
      <dgm:spPr/>
      <dgm:t>
        <a:bodyPr/>
        <a:lstStyle/>
        <a:p>
          <a:endParaRPr lang="en-GB"/>
        </a:p>
      </dgm:t>
    </dgm:pt>
    <dgm:pt modelId="{8206296C-2CF1-4007-875D-E6F6EB78C864}" type="sibTrans" cxnId="{9DFC8A38-21BE-4CF2-B983-008854B6B060}">
      <dgm:prSet/>
      <dgm:spPr/>
      <dgm:t>
        <a:bodyPr/>
        <a:lstStyle/>
        <a:p>
          <a:endParaRPr lang="en-GB"/>
        </a:p>
      </dgm:t>
    </dgm:pt>
    <dgm:pt modelId="{5B03D279-5B12-4DB7-B4DB-9D28242F6A18}">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Sensors</a:t>
          </a:r>
        </a:p>
      </dgm:t>
    </dgm:pt>
    <dgm:pt modelId="{D5C6FB2B-034B-434E-906B-50378F3F6381}" type="parTrans" cxnId="{AAD71DE3-5609-406A-B921-ED14971F2085}">
      <dgm:prSet/>
      <dgm:spPr/>
      <dgm:t>
        <a:bodyPr/>
        <a:lstStyle/>
        <a:p>
          <a:endParaRPr lang="en-GB"/>
        </a:p>
      </dgm:t>
    </dgm:pt>
    <dgm:pt modelId="{D831E782-EB06-4B5E-8F79-DED63B65A564}" type="sibTrans" cxnId="{AAD71DE3-5609-406A-B921-ED14971F2085}">
      <dgm:prSet/>
      <dgm:spPr/>
      <dgm:t>
        <a:bodyPr/>
        <a:lstStyle/>
        <a:p>
          <a:endParaRPr lang="en-GB"/>
        </a:p>
      </dgm:t>
    </dgm:pt>
    <dgm:pt modelId="{C0461DCA-F842-4795-A6B3-DF7A0A2C1D9E}">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Electronic &amp; Optical Devices</a:t>
          </a:r>
        </a:p>
      </dgm:t>
    </dgm:pt>
    <dgm:pt modelId="{543842E4-AB9A-4419-A6E2-D93611BB6E09}" type="parTrans" cxnId="{CBD2C6D1-A101-4573-BD59-9457EC049CB1}">
      <dgm:prSet/>
      <dgm:spPr/>
      <dgm:t>
        <a:bodyPr/>
        <a:lstStyle/>
        <a:p>
          <a:endParaRPr lang="en-GB"/>
        </a:p>
      </dgm:t>
    </dgm:pt>
    <dgm:pt modelId="{6100AE6D-3171-45F5-B874-FB9B9A351C4B}" type="sibTrans" cxnId="{CBD2C6D1-A101-4573-BD59-9457EC049CB1}">
      <dgm:prSet/>
      <dgm:spPr/>
      <dgm:t>
        <a:bodyPr/>
        <a:lstStyle/>
        <a:p>
          <a:endParaRPr lang="en-GB"/>
        </a:p>
      </dgm:t>
    </dgm:pt>
    <dgm:pt modelId="{C81C6D6F-55D4-48B2-A56A-E41B83DE743A}">
      <dgm:prSet phldrT="[Text]" custT="1"/>
      <dgm:spPr/>
      <dgm:t>
        <a:bodyPr/>
        <a:lstStyle/>
        <a:p>
          <a:r>
            <a:rPr lang="en-GB" sz="2400" kern="1200" noProof="0">
              <a:solidFill>
                <a:schemeClr val="bg1">
                  <a:lumMod val="95000"/>
                </a:schemeClr>
              </a:solidFill>
              <a:latin typeface="Arial Nova Light" panose="020B0304020202020204" pitchFamily="34" charset="0"/>
              <a:ea typeface="+mn-ea"/>
              <a:cs typeface="+mn-cs"/>
            </a:rPr>
            <a:t>Energy Generation &amp; Storage</a:t>
          </a:r>
        </a:p>
      </dgm:t>
    </dgm:pt>
    <dgm:pt modelId="{B1EF058F-29F7-4082-8130-C392DF363752}" type="parTrans" cxnId="{ED858457-29E4-405E-B9DB-D202492FDCC1}">
      <dgm:prSet/>
      <dgm:spPr/>
      <dgm:t>
        <a:bodyPr/>
        <a:lstStyle/>
        <a:p>
          <a:endParaRPr lang="en-GB"/>
        </a:p>
      </dgm:t>
    </dgm:pt>
    <dgm:pt modelId="{F13362AB-0536-481E-B4C5-EA25DDDA1856}" type="sibTrans" cxnId="{ED858457-29E4-405E-B9DB-D202492FDCC1}">
      <dgm:prSet/>
      <dgm:spPr/>
      <dgm:t>
        <a:bodyPr/>
        <a:lstStyle/>
        <a:p>
          <a:endParaRPr lang="en-GB"/>
        </a:p>
      </dgm:t>
    </dgm:pt>
    <dgm:pt modelId="{C8B95C77-642F-4171-BC27-28E7C389FCC4}" type="pres">
      <dgm:prSet presAssocID="{459BE456-2AF0-4769-BA72-7EC599D5DDCE}" presName="Name0" presStyleCnt="0">
        <dgm:presLayoutVars>
          <dgm:chMax val="1"/>
          <dgm:chPref val="1"/>
          <dgm:dir/>
          <dgm:resizeHandles/>
        </dgm:presLayoutVars>
      </dgm:prSet>
      <dgm:spPr/>
    </dgm:pt>
    <dgm:pt modelId="{79FA24DE-6D5A-4387-8A0F-BB85052B8625}" type="pres">
      <dgm:prSet presAssocID="{C631D52A-0D64-486D-86A3-CA3AD8747218}" presName="Parent" presStyleLbl="node1" presStyleIdx="0" presStyleCnt="2" custScaleX="91475" custScaleY="91475">
        <dgm:presLayoutVars>
          <dgm:chMax val="4"/>
          <dgm:chPref val="3"/>
        </dgm:presLayoutVars>
      </dgm:prSet>
      <dgm:spPr/>
    </dgm:pt>
    <dgm:pt modelId="{9C9BB541-3D79-449C-A034-7838511DBE9A}" type="pres">
      <dgm:prSet presAssocID="{5B03D279-5B12-4DB7-B4DB-9D28242F6A18}" presName="Accent" presStyleLbl="node1" presStyleIdx="1" presStyleCnt="2"/>
      <dgm:spPr/>
    </dgm:pt>
    <dgm:pt modelId="{33074589-4BCB-49B0-B5F0-CB85A695DED0}" type="pres">
      <dgm:prSet presAssocID="{5B03D279-5B12-4DB7-B4DB-9D28242F6A18}" presName="Image1" presStyleLbl="fgImgPlace1" presStyleIdx="0" presStyleCnt="3"/>
      <dgm:spPr>
        <a:blipFill>
          <a:blip xmlns:r="http://schemas.openxmlformats.org/officeDocument/2006/relationships" r:embed="rId1"/>
          <a:srcRect/>
          <a:stretch>
            <a:fillRect/>
          </a:stretch>
        </a:blipFill>
      </dgm:spPr>
    </dgm:pt>
    <dgm:pt modelId="{18AE2FBC-BB4F-49A7-BC63-681B7DECBCC6}" type="pres">
      <dgm:prSet presAssocID="{5B03D279-5B12-4DB7-B4DB-9D28242F6A18}" presName="Child1" presStyleLbl="revTx" presStyleIdx="0" presStyleCnt="3">
        <dgm:presLayoutVars>
          <dgm:chMax val="0"/>
          <dgm:chPref val="0"/>
          <dgm:bulletEnabled val="1"/>
        </dgm:presLayoutVars>
      </dgm:prSet>
      <dgm:spPr>
        <a:xfrm>
          <a:off x="5138404" y="409387"/>
          <a:ext cx="1580272" cy="1142950"/>
        </a:xfrm>
        <a:prstGeom prst="rect">
          <a:avLst/>
        </a:prstGeom>
      </dgm:spPr>
    </dgm:pt>
    <dgm:pt modelId="{4E379204-5155-4A3C-B5D0-A84E3B723656}" type="pres">
      <dgm:prSet presAssocID="{C0461DCA-F842-4795-A6B3-DF7A0A2C1D9E}" presName="Image2" presStyleCnt="0"/>
      <dgm:spPr/>
    </dgm:pt>
    <dgm:pt modelId="{89E5BCE5-43EA-41E3-ACC7-37FFD2D9FFD6}" type="pres">
      <dgm:prSet presAssocID="{C0461DCA-F842-4795-A6B3-DF7A0A2C1D9E}" presName="Image" presStyleLbl="fgImgPlace1" presStyleIdx="1" presStyleCnt="3"/>
      <dgm:spPr>
        <a:blipFill>
          <a:blip xmlns:r="http://schemas.openxmlformats.org/officeDocument/2006/relationships" r:embed="rId2"/>
          <a:srcRect/>
          <a:stretch>
            <a:fillRect/>
          </a:stretch>
        </a:blipFill>
      </dgm:spPr>
    </dgm:pt>
    <dgm:pt modelId="{2EC8B7E3-748E-45FA-AE53-31F16837CA59}" type="pres">
      <dgm:prSet presAssocID="{C0461DCA-F842-4795-A6B3-DF7A0A2C1D9E}" presName="Child2" presStyleLbl="revTx" presStyleIdx="1" presStyleCnt="3" custScaleX="175639" custLinFactNeighborX="33406" custLinFactNeighborY="-3342">
        <dgm:presLayoutVars>
          <dgm:chMax val="0"/>
          <dgm:chPref val="0"/>
          <dgm:bulletEnabled val="1"/>
        </dgm:presLayoutVars>
      </dgm:prSet>
      <dgm:spPr>
        <a:xfrm>
          <a:off x="5531547" y="1712350"/>
          <a:ext cx="2775573" cy="1142950"/>
        </a:xfrm>
        <a:prstGeom prst="rect">
          <a:avLst/>
        </a:prstGeom>
      </dgm:spPr>
    </dgm:pt>
    <dgm:pt modelId="{24AFED09-DEFB-4699-B0B3-36BE3DCF2D9D}" type="pres">
      <dgm:prSet presAssocID="{C81C6D6F-55D4-48B2-A56A-E41B83DE743A}" presName="Image3" presStyleCnt="0"/>
      <dgm:spPr/>
    </dgm:pt>
    <dgm:pt modelId="{FE13B1E2-3ADB-4A24-8623-2ED46E2EC28B}" type="pres">
      <dgm:prSet presAssocID="{C81C6D6F-55D4-48B2-A56A-E41B83DE743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69E67DED-1919-465E-982E-2A1AC1359EEA}" type="pres">
      <dgm:prSet presAssocID="{C81C6D6F-55D4-48B2-A56A-E41B83DE743A}" presName="Child3" presStyleLbl="revTx" presStyleIdx="2" presStyleCnt="3" custScaleX="177720" custLinFactNeighborX="36197" custLinFactNeighborY="-1650">
        <dgm:presLayoutVars>
          <dgm:chMax val="0"/>
          <dgm:chPref val="0"/>
          <dgm:bulletEnabled val="1"/>
        </dgm:presLayoutVars>
      </dgm:prSet>
      <dgm:spPr>
        <a:xfrm>
          <a:off x="5096322" y="3101561"/>
          <a:ext cx="2808459" cy="1142950"/>
        </a:xfrm>
        <a:prstGeom prst="rect">
          <a:avLst/>
        </a:prstGeom>
      </dgm:spPr>
    </dgm:pt>
  </dgm:ptLst>
  <dgm:cxnLst>
    <dgm:cxn modelId="{9DFC8A38-21BE-4CF2-B983-008854B6B060}" srcId="{459BE456-2AF0-4769-BA72-7EC599D5DDCE}" destId="{C631D52A-0D64-486D-86A3-CA3AD8747218}" srcOrd="0" destOrd="0" parTransId="{E69AAC9B-CB6E-4531-B0B2-01949C6C4413}" sibTransId="{8206296C-2CF1-4007-875D-E6F6EB78C864}"/>
    <dgm:cxn modelId="{17BF4869-D559-4056-864C-1AB1045D878D}" type="presOf" srcId="{5B03D279-5B12-4DB7-B4DB-9D28242F6A18}" destId="{18AE2FBC-BB4F-49A7-BC63-681B7DECBCC6}" srcOrd="0" destOrd="0" presId="urn:microsoft.com/office/officeart/2011/layout/RadialPictureList"/>
    <dgm:cxn modelId="{ED858457-29E4-405E-B9DB-D202492FDCC1}" srcId="{C631D52A-0D64-486D-86A3-CA3AD8747218}" destId="{C81C6D6F-55D4-48B2-A56A-E41B83DE743A}" srcOrd="2" destOrd="0" parTransId="{B1EF058F-29F7-4082-8130-C392DF363752}" sibTransId="{F13362AB-0536-481E-B4C5-EA25DDDA1856}"/>
    <dgm:cxn modelId="{BF833B92-57D1-4D1E-B72A-FFEAE6DB9DFC}" type="presOf" srcId="{C81C6D6F-55D4-48B2-A56A-E41B83DE743A}" destId="{69E67DED-1919-465E-982E-2A1AC1359EEA}" srcOrd="0" destOrd="0" presId="urn:microsoft.com/office/officeart/2011/layout/RadialPictureList"/>
    <dgm:cxn modelId="{E652FA93-17F2-423C-AB1C-9292BD337850}" type="presOf" srcId="{C0461DCA-F842-4795-A6B3-DF7A0A2C1D9E}" destId="{2EC8B7E3-748E-45FA-AE53-31F16837CA59}" srcOrd="0" destOrd="0" presId="urn:microsoft.com/office/officeart/2011/layout/RadialPictureList"/>
    <dgm:cxn modelId="{623B96C9-7517-41A9-9BFF-6654C756B9E7}" type="presOf" srcId="{459BE456-2AF0-4769-BA72-7EC599D5DDCE}" destId="{C8B95C77-642F-4171-BC27-28E7C389FCC4}" srcOrd="0" destOrd="0" presId="urn:microsoft.com/office/officeart/2011/layout/RadialPictureList"/>
    <dgm:cxn modelId="{CBD2C6D1-A101-4573-BD59-9457EC049CB1}" srcId="{C631D52A-0D64-486D-86A3-CA3AD8747218}" destId="{C0461DCA-F842-4795-A6B3-DF7A0A2C1D9E}" srcOrd="1" destOrd="0" parTransId="{543842E4-AB9A-4419-A6E2-D93611BB6E09}" sibTransId="{6100AE6D-3171-45F5-B874-FB9B9A351C4B}"/>
    <dgm:cxn modelId="{AAD71DE3-5609-406A-B921-ED14971F2085}" srcId="{C631D52A-0D64-486D-86A3-CA3AD8747218}" destId="{5B03D279-5B12-4DB7-B4DB-9D28242F6A18}" srcOrd="0" destOrd="0" parTransId="{D5C6FB2B-034B-434E-906B-50378F3F6381}" sibTransId="{D831E782-EB06-4B5E-8F79-DED63B65A564}"/>
    <dgm:cxn modelId="{6AD74CF0-7440-4D6F-82AA-7178F81BEF11}" type="presOf" srcId="{C631D52A-0D64-486D-86A3-CA3AD8747218}" destId="{79FA24DE-6D5A-4387-8A0F-BB85052B8625}" srcOrd="0" destOrd="0" presId="urn:microsoft.com/office/officeart/2011/layout/RadialPictureList"/>
    <dgm:cxn modelId="{9CCC35E2-D943-48BF-BBE4-49B909F98F3E}" type="presParOf" srcId="{C8B95C77-642F-4171-BC27-28E7C389FCC4}" destId="{79FA24DE-6D5A-4387-8A0F-BB85052B8625}" srcOrd="0" destOrd="0" presId="urn:microsoft.com/office/officeart/2011/layout/RadialPictureList"/>
    <dgm:cxn modelId="{6F340601-B759-41E2-B63D-CBF93705A578}" type="presParOf" srcId="{C8B95C77-642F-4171-BC27-28E7C389FCC4}" destId="{9C9BB541-3D79-449C-A034-7838511DBE9A}" srcOrd="1" destOrd="0" presId="urn:microsoft.com/office/officeart/2011/layout/RadialPictureList"/>
    <dgm:cxn modelId="{5994492B-73CE-41B5-B5E0-4891DAB52B76}" type="presParOf" srcId="{C8B95C77-642F-4171-BC27-28E7C389FCC4}" destId="{33074589-4BCB-49B0-B5F0-CB85A695DED0}" srcOrd="2" destOrd="0" presId="urn:microsoft.com/office/officeart/2011/layout/RadialPictureList"/>
    <dgm:cxn modelId="{7665C35A-3B5D-4539-BF9D-D3AF3F66C6D0}" type="presParOf" srcId="{C8B95C77-642F-4171-BC27-28E7C389FCC4}" destId="{18AE2FBC-BB4F-49A7-BC63-681B7DECBCC6}" srcOrd="3" destOrd="0" presId="urn:microsoft.com/office/officeart/2011/layout/RadialPictureList"/>
    <dgm:cxn modelId="{7071E6FF-3DCA-4FF8-8CE5-0700A76B4507}" type="presParOf" srcId="{C8B95C77-642F-4171-BC27-28E7C389FCC4}" destId="{4E379204-5155-4A3C-B5D0-A84E3B723656}" srcOrd="4" destOrd="0" presId="urn:microsoft.com/office/officeart/2011/layout/RadialPictureList"/>
    <dgm:cxn modelId="{7DB45CFE-FA20-42FA-BF5F-4AF565F563AA}" type="presParOf" srcId="{4E379204-5155-4A3C-B5D0-A84E3B723656}" destId="{89E5BCE5-43EA-41E3-ACC7-37FFD2D9FFD6}" srcOrd="0" destOrd="0" presId="urn:microsoft.com/office/officeart/2011/layout/RadialPictureList"/>
    <dgm:cxn modelId="{BE1B7F25-E6A1-48C6-89DC-25E6CE3251E1}" type="presParOf" srcId="{C8B95C77-642F-4171-BC27-28E7C389FCC4}" destId="{2EC8B7E3-748E-45FA-AE53-31F16837CA59}" srcOrd="5" destOrd="0" presId="urn:microsoft.com/office/officeart/2011/layout/RadialPictureList"/>
    <dgm:cxn modelId="{0A09E8A7-80AD-421A-A000-22E0477840D1}" type="presParOf" srcId="{C8B95C77-642F-4171-BC27-28E7C389FCC4}" destId="{24AFED09-DEFB-4699-B0B3-36BE3DCF2D9D}" srcOrd="6" destOrd="0" presId="urn:microsoft.com/office/officeart/2011/layout/RadialPictureList"/>
    <dgm:cxn modelId="{C88A17D7-5AEF-4C1A-B7EF-4277FF232096}" type="presParOf" srcId="{24AFED09-DEFB-4699-B0B3-36BE3DCF2D9D}" destId="{FE13B1E2-3ADB-4A24-8623-2ED46E2EC28B}" srcOrd="0" destOrd="0" presId="urn:microsoft.com/office/officeart/2011/layout/RadialPictureList"/>
    <dgm:cxn modelId="{8BE847F7-7EC4-467F-8818-F1E9A18C2AD9}" type="presParOf" srcId="{C8B95C77-642F-4171-BC27-28E7C389FCC4}" destId="{69E67DED-1919-465E-982E-2A1AC1359EEA}"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A24DE-6D5A-4387-8A0F-BB85052B8625}">
      <dsp:nvSpPr>
        <dsp:cNvPr id="0" name=""/>
        <dsp:cNvSpPr/>
      </dsp:nvSpPr>
      <dsp:spPr>
        <a:xfrm>
          <a:off x="1827514" y="1319325"/>
          <a:ext cx="2015945" cy="2016044"/>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noProof="0">
              <a:solidFill>
                <a:schemeClr val="bg1">
                  <a:lumMod val="95000"/>
                </a:schemeClr>
              </a:solidFill>
              <a:latin typeface="Arial Nova Light" panose="020B0304020202020204" pitchFamily="34" charset="0"/>
              <a:ea typeface="+mn-ea"/>
              <a:cs typeface="+mn-cs"/>
            </a:rPr>
            <a:t>CNWs’ Applications</a:t>
          </a:r>
        </a:p>
      </dsp:txBody>
      <dsp:txXfrm>
        <a:off x="2122742" y="1614568"/>
        <a:ext cx="1425489" cy="1425558"/>
      </dsp:txXfrm>
    </dsp:sp>
    <dsp:sp modelId="{9C9BB541-3D79-449C-A034-7838511DBE9A}">
      <dsp:nvSpPr>
        <dsp:cNvPr id="0" name=""/>
        <dsp:cNvSpPr/>
      </dsp:nvSpPr>
      <dsp:spPr>
        <a:xfrm>
          <a:off x="597098" y="0"/>
          <a:ext cx="4442539" cy="4631078"/>
        </a:xfrm>
        <a:prstGeom prst="blockArc">
          <a:avLst>
            <a:gd name="adj1" fmla="val 17527788"/>
            <a:gd name="adj2" fmla="val 4119114"/>
            <a:gd name="adj3" fmla="val 5750"/>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074589-4BCB-49B0-B5F0-CB85A695DED0}">
      <dsp:nvSpPr>
        <dsp:cNvPr id="0" name=""/>
        <dsp:cNvSpPr/>
      </dsp:nvSpPr>
      <dsp:spPr>
        <a:xfrm>
          <a:off x="3868261" y="390399"/>
          <a:ext cx="1180594" cy="1180924"/>
        </a:xfrm>
        <a:prstGeom prst="ellipse">
          <a:avLst/>
        </a:prstGeom>
        <a:blipFill>
          <a:blip xmlns:r="http://schemas.openxmlformats.org/officeDocument/2006/relationships" r:embed="rId1"/>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8AE2FBC-BB4F-49A7-BC63-681B7DECBCC6}">
      <dsp:nvSpPr>
        <dsp:cNvPr id="0" name=""/>
        <dsp:cNvSpPr/>
      </dsp:nvSpPr>
      <dsp:spPr>
        <a:xfrm>
          <a:off x="5138404" y="409387"/>
          <a:ext cx="1580272"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Sensors</a:t>
          </a:r>
        </a:p>
      </dsp:txBody>
      <dsp:txXfrm>
        <a:off x="5138404" y="409387"/>
        <a:ext cx="1580272" cy="1142950"/>
      </dsp:txXfrm>
    </dsp:sp>
    <dsp:sp modelId="{89E5BCE5-43EA-41E3-ACC7-37FFD2D9FFD6}">
      <dsp:nvSpPr>
        <dsp:cNvPr id="0" name=""/>
        <dsp:cNvSpPr/>
      </dsp:nvSpPr>
      <dsp:spPr>
        <a:xfrm>
          <a:off x="4324564" y="1733875"/>
          <a:ext cx="1180594" cy="1180924"/>
        </a:xfrm>
        <a:prstGeom prst="ellipse">
          <a:avLst/>
        </a:prstGeom>
        <a:blipFill>
          <a:blip xmlns:r="http://schemas.openxmlformats.org/officeDocument/2006/relationships" r:embed="rId2"/>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EC8B7E3-748E-45FA-AE53-31F16837CA59}">
      <dsp:nvSpPr>
        <dsp:cNvPr id="0" name=""/>
        <dsp:cNvSpPr/>
      </dsp:nvSpPr>
      <dsp:spPr>
        <a:xfrm>
          <a:off x="5531547" y="1712350"/>
          <a:ext cx="2775573"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Electronic &amp; Optical Devices</a:t>
          </a:r>
        </a:p>
      </dsp:txBody>
      <dsp:txXfrm>
        <a:off x="5531547" y="1712350"/>
        <a:ext cx="2775573" cy="1142950"/>
      </dsp:txXfrm>
    </dsp:sp>
    <dsp:sp modelId="{FE13B1E2-3ADB-4A24-8623-2ED46E2EC28B}">
      <dsp:nvSpPr>
        <dsp:cNvPr id="0" name=""/>
        <dsp:cNvSpPr/>
      </dsp:nvSpPr>
      <dsp:spPr>
        <a:xfrm>
          <a:off x="3868261" y="3096338"/>
          <a:ext cx="1180594" cy="11809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9E67DED-1919-465E-982E-2A1AC1359EEA}">
      <dsp:nvSpPr>
        <dsp:cNvPr id="0" name=""/>
        <dsp:cNvSpPr/>
      </dsp:nvSpPr>
      <dsp:spPr>
        <a:xfrm>
          <a:off x="5096322" y="3101561"/>
          <a:ext cx="2808459" cy="11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10000"/>
            </a:spcAft>
            <a:buNone/>
          </a:pPr>
          <a:r>
            <a:rPr lang="en-GB" sz="2400" kern="1200" noProof="0">
              <a:solidFill>
                <a:schemeClr val="bg1">
                  <a:lumMod val="95000"/>
                </a:schemeClr>
              </a:solidFill>
              <a:latin typeface="Arial Nova Light" panose="020B0304020202020204" pitchFamily="34" charset="0"/>
              <a:ea typeface="+mn-ea"/>
              <a:cs typeface="+mn-cs"/>
            </a:rPr>
            <a:t>Energy Generation &amp; Storage</a:t>
          </a:r>
        </a:p>
      </dsp:txBody>
      <dsp:txXfrm>
        <a:off x="5096322" y="3101561"/>
        <a:ext cx="2808459" cy="1142950"/>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31T15:07:38.518"/>
    </inkml:context>
    <inkml:brush xml:id="br0">
      <inkml:brushProperty name="width" value="0.05" units="cm"/>
      <inkml:brushProperty name="height" value="0.05" units="cm"/>
    </inkml:brush>
  </inkml:definitions>
  <inkml:trace contextRef="#ctx0" brushRef="#br0">226 0 692 0 0,'-17'0'1812'0'0,"17"0"-484"0"0,-17 0-324 0 0,-1 0-295 0 0,-17 0-237 0 0,18 0-176 0 0,-18 0-108 0 0,18 10-84 0 0,-18-10-96 0 0,18 0-156 0 0,17 0-248 0 0,-17 0-301 0 0,17 0-303 0 0,17-10-372 0 0,-17 10-32 0 0,17 0 192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04T14:17:54.543"/>
    </inkml:context>
    <inkml:brush xml:id="br0">
      <inkml:brushProperty name="width" value="0.1" units="cm"/>
      <inkml:brushProperty name="height" value="0.1" units="cm"/>
      <inkml:brushProperty name="color" value="#B4C3DA"/>
      <inkml:brushProperty name="ignorePressure" value="1"/>
      <inkml:brushProperty name="inkEffects" value="silver"/>
      <inkml:brushProperty name="anchorX" value="-26568.26563"/>
      <inkml:brushProperty name="anchorY" value="-13048.70605"/>
      <inkml:brushProperty name="scaleFactor" value="0.5"/>
    </inkml:brush>
  </inkml:definitions>
  <inkml:trace contextRef="#ctx0" brushRef="#br0">1 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02B64-CAC4-4D07-834F-F232921309C8}" type="datetimeFigureOut">
              <a:rPr lang="en-GB" smtClean="0"/>
              <a:t>08/06/2020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8F86A-A3D1-4706-9131-90E1724D7948}" type="slidenum">
              <a:rPr lang="en-GB" smtClean="0"/>
              <a:t>‹#›</a:t>
            </a:fld>
            <a:endParaRPr lang="en-GB"/>
          </a:p>
        </p:txBody>
      </p:sp>
    </p:spTree>
    <p:extLst>
      <p:ext uri="{BB962C8B-B14F-4D97-AF65-F5344CB8AC3E}">
        <p14:creationId xmlns:p14="http://schemas.microsoft.com/office/powerpoint/2010/main" val="193129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3</a:t>
            </a:fld>
            <a:endParaRPr lang="en-GB"/>
          </a:p>
        </p:txBody>
      </p:sp>
    </p:spTree>
    <p:extLst>
      <p:ext uri="{BB962C8B-B14F-4D97-AF65-F5344CB8AC3E}">
        <p14:creationId xmlns:p14="http://schemas.microsoft.com/office/powerpoint/2010/main" val="270661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following shows the overall process for the fabrication of carbon nanowires. The first step is to design a polymer solution with the right rheological properties such that the electrospinning process can be successfully performed. The electrospinning will be implemented to transform the solution into polymeric fibers and then into carbon nanowires through a pyrolysis process. Microscopy analyses will be performed before and after pyrolysis to capture any changes in morphology. The final product will undergo Raman and electrical conductivity measurements to determine if the proposed polymer solution improves the carbon structure properties of thinner diameter and increased conductivity.</a:t>
            </a:r>
          </a:p>
        </p:txBody>
      </p:sp>
      <p:sp>
        <p:nvSpPr>
          <p:cNvPr id="4" name="Slide Number Placeholder 3"/>
          <p:cNvSpPr>
            <a:spLocks noGrp="1"/>
          </p:cNvSpPr>
          <p:nvPr>
            <p:ph type="sldNum" sz="quarter" idx="5"/>
          </p:nvPr>
        </p:nvSpPr>
        <p:spPr/>
        <p:txBody>
          <a:bodyPr/>
          <a:lstStyle/>
          <a:p>
            <a:fld id="{B3A8F86A-A3D1-4706-9131-90E1724D7948}" type="slidenum">
              <a:rPr lang="en-GB" smtClean="0"/>
              <a:t>4</a:t>
            </a:fld>
            <a:endParaRPr lang="en-GB"/>
          </a:p>
        </p:txBody>
      </p:sp>
    </p:spTree>
    <p:extLst>
      <p:ext uri="{BB962C8B-B14F-4D97-AF65-F5344CB8AC3E}">
        <p14:creationId xmlns:p14="http://schemas.microsoft.com/office/powerpoint/2010/main" val="28157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•Torque is a measure of how much a force acting on an object causes that object to rotate</a:t>
            </a:r>
          </a:p>
          <a:p>
            <a:r>
              <a:rPr lang="en-GB"/>
              <a:t>•Shear stress is calculated from the torque and geometry stress constant</a:t>
            </a:r>
          </a:p>
          <a:p>
            <a:r>
              <a:rPr lang="en-GB"/>
              <a:t>---</a:t>
            </a:r>
          </a:p>
          <a:p>
            <a:r>
              <a:rPr lang="en-GB"/>
              <a:t>•Angular displacement is the angle, in radians, through which an object moves on a circular path</a:t>
            </a:r>
          </a:p>
          <a:p>
            <a:r>
              <a:rPr lang="en-GB"/>
              <a:t>•Strain is a measure of deformation representing the angular displacement relative to a reference length</a:t>
            </a:r>
          </a:p>
          <a:p>
            <a:r>
              <a:rPr lang="en-GB"/>
              <a:t>---</a:t>
            </a:r>
          </a:p>
          <a:p>
            <a:r>
              <a:rPr lang="en-GB"/>
              <a:t>•Angular velocity is the change in angular displacement per unit time of measurement</a:t>
            </a:r>
          </a:p>
          <a:p>
            <a:r>
              <a:rPr lang="en-GB"/>
              <a:t>•Shear rate is calculated from the angular velocity and geometry strain constant</a:t>
            </a:r>
          </a:p>
          <a:p>
            <a:r>
              <a:rPr lang="en-GB"/>
              <a:t>---</a:t>
            </a:r>
          </a:p>
          <a:p>
            <a:r>
              <a:rPr lang="en-GB"/>
              <a:t>Constants are geometry type and sample size dependent.</a:t>
            </a:r>
          </a:p>
          <a:p>
            <a:r>
              <a:rPr lang="en-GB"/>
              <a:t>---</a:t>
            </a:r>
          </a:p>
          <a:p>
            <a:r>
              <a:rPr lang="en-GB"/>
              <a:t>•The Modulus tells </a:t>
            </a:r>
            <a:r>
              <a:rPr lang="en-GB" sz="1200" b="0" i="0" kern="1200">
                <a:solidFill>
                  <a:schemeClr val="tx1"/>
                </a:solidFill>
                <a:effectLst/>
                <a:latin typeface="+mn-lt"/>
                <a:ea typeface="+mn-ea"/>
                <a:cs typeface="+mn-cs"/>
              </a:rPr>
              <a:t>how much a material will deform elastically when you apply a certain amount of stress</a:t>
            </a:r>
          </a:p>
          <a:p>
            <a:r>
              <a:rPr lang="en-GB"/>
              <a:t>•Viscosity tells </a:t>
            </a:r>
            <a:r>
              <a:rPr lang="en-GB" sz="1200" b="0" i="0" kern="1200">
                <a:solidFill>
                  <a:schemeClr val="tx1"/>
                </a:solidFill>
                <a:effectLst/>
                <a:latin typeface="+mn-lt"/>
                <a:ea typeface="+mn-ea"/>
                <a:cs typeface="+mn-cs"/>
              </a:rPr>
              <a:t>how fast the material will flow</a:t>
            </a:r>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5</a:t>
            </a:fld>
            <a:endParaRPr lang="en-GB"/>
          </a:p>
        </p:txBody>
      </p:sp>
    </p:spTree>
    <p:extLst>
      <p:ext uri="{BB962C8B-B14F-4D97-AF65-F5344CB8AC3E}">
        <p14:creationId xmlns:p14="http://schemas.microsoft.com/office/powerpoint/2010/main" val="40391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general, lower viscosity use larger diameter or larger contact area and higher viscosity or more solid-like smaller diameter</a:t>
            </a:r>
          </a:p>
          <a:p>
            <a:r>
              <a:rPr lang="en-GB"/>
              <a:t>* Concentric you need more sample</a:t>
            </a:r>
          </a:p>
        </p:txBody>
      </p:sp>
      <p:sp>
        <p:nvSpPr>
          <p:cNvPr id="4" name="Slide Number Placeholder 3"/>
          <p:cNvSpPr>
            <a:spLocks noGrp="1"/>
          </p:cNvSpPr>
          <p:nvPr>
            <p:ph type="sldNum" sz="quarter" idx="5"/>
          </p:nvPr>
        </p:nvSpPr>
        <p:spPr/>
        <p:txBody>
          <a:bodyPr/>
          <a:lstStyle/>
          <a:p>
            <a:fld id="{B3A8F86A-A3D1-4706-9131-90E1724D7948}" type="slidenum">
              <a:rPr lang="en-GB" smtClean="0"/>
              <a:t>6</a:t>
            </a:fld>
            <a:endParaRPr lang="en-GB"/>
          </a:p>
        </p:txBody>
      </p:sp>
    </p:spTree>
    <p:extLst>
      <p:ext uri="{BB962C8B-B14F-4D97-AF65-F5344CB8AC3E}">
        <p14:creationId xmlns:p14="http://schemas.microsoft.com/office/powerpoint/2010/main" val="126099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Zero shear and infinite shear viscosities of 5 PEO and SU-8 solutions at different concentrations.</a:t>
            </a:r>
          </a:p>
        </p:txBody>
      </p:sp>
      <p:sp>
        <p:nvSpPr>
          <p:cNvPr id="4" name="Slide Number Placeholder 3"/>
          <p:cNvSpPr>
            <a:spLocks noGrp="1"/>
          </p:cNvSpPr>
          <p:nvPr>
            <p:ph type="sldNum" sz="quarter" idx="5"/>
          </p:nvPr>
        </p:nvSpPr>
        <p:spPr/>
        <p:txBody>
          <a:bodyPr/>
          <a:lstStyle/>
          <a:p>
            <a:fld id="{B3A8F86A-A3D1-4706-9131-90E1724D7948}" type="slidenum">
              <a:rPr lang="en-GB" smtClean="0"/>
              <a:t>7</a:t>
            </a:fld>
            <a:endParaRPr lang="en-GB"/>
          </a:p>
        </p:txBody>
      </p:sp>
    </p:spTree>
    <p:extLst>
      <p:ext uri="{BB962C8B-B14F-4D97-AF65-F5344CB8AC3E}">
        <p14:creationId xmlns:p14="http://schemas.microsoft.com/office/powerpoint/2010/main" val="38957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Typical method:</a:t>
            </a:r>
            <a:endParaRPr lang="es-MX"/>
          </a:p>
          <a:p>
            <a:r>
              <a:rPr lang="en-GB" sz="1200" b="0" i="0" kern="1200">
                <a:solidFill>
                  <a:schemeClr val="tx1"/>
                </a:solidFill>
                <a:effectLst/>
                <a:latin typeface="+mn-lt"/>
                <a:ea typeface="+mn-ea"/>
                <a:cs typeface="+mn-cs"/>
              </a:rPr>
              <a:t>Usually, wire resistance is very small (only a few ohms per hundreds of feet, depending primarily on the gauge (size) of the wire), but if the connecting wires are very long, and/or the component to be measured has a very low resistance anyway, the measurement error introduced by wire resistance will be substantial.</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An ingenious method of measuring the subject resistance in a situation like this involves the use of both an ammeter and a voltmeter.</a:t>
            </a:r>
          </a:p>
          <a:p>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lumMod val="95000"/>
                  </a:schemeClr>
                </a:solidFill>
                <a:latin typeface="Arial Nova Light" panose="020B0304020202020204" pitchFamily="34" charset="0"/>
              </a:rPr>
              <a:t>Kelvin method:</a:t>
            </a:r>
            <a:endParaRPr lang="en-GB" b="1">
              <a:solidFill>
                <a:schemeClr val="accent4"/>
              </a:solidFill>
            </a:endParaRPr>
          </a:p>
          <a:p>
            <a:r>
              <a:rPr lang="en-GB" sz="1200" b="0" i="0" kern="1200">
                <a:solidFill>
                  <a:schemeClr val="tx1"/>
                </a:solidFill>
                <a:effectLst/>
                <a:latin typeface="+mn-lt"/>
                <a:ea typeface="+mn-ea"/>
                <a:cs typeface="+mn-cs"/>
              </a:rPr>
              <a:t>It appears that we have lost any advantage of measuring resistance this way, because the voltmeter now has to measure voltage through a long pair of (resistive) wires, introducing stray resistance.</a:t>
            </a:r>
          </a:p>
          <a:p>
            <a:r>
              <a:rPr lang="en-GB" sz="1200" b="0" i="0" kern="1200">
                <a:solidFill>
                  <a:schemeClr val="tx1"/>
                </a:solidFill>
                <a:effectLst/>
                <a:latin typeface="+mn-lt"/>
                <a:ea typeface="+mn-ea"/>
                <a:cs typeface="+mn-cs"/>
              </a:rPr>
              <a:t>However, upon closer inspection it is seen that nothing is lost at all, because the voltmeter’s wires carry miniscule </a:t>
            </a:r>
            <a:r>
              <a:rPr lang="en-GB" sz="1200" b="0" i="0" u="none" strike="noStrike" kern="1200">
                <a:solidFill>
                  <a:schemeClr val="tx1"/>
                </a:solidFill>
                <a:effectLst/>
                <a:latin typeface="+mn-lt"/>
                <a:ea typeface="+mn-ea"/>
                <a:cs typeface="+mn-cs"/>
              </a:rPr>
              <a:t>current</a:t>
            </a:r>
            <a:r>
              <a:rPr lang="en-GB"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3A8F86A-A3D1-4706-9131-90E1724D7948}" type="slidenum">
              <a:rPr lang="en-GB" smtClean="0"/>
              <a:t>8</a:t>
            </a:fld>
            <a:endParaRPr lang="en-GB"/>
          </a:p>
        </p:txBody>
      </p:sp>
    </p:spTree>
    <p:extLst>
      <p:ext uri="{BB962C8B-B14F-4D97-AF65-F5344CB8AC3E}">
        <p14:creationId xmlns:p14="http://schemas.microsoft.com/office/powerpoint/2010/main" val="6517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Porosity,</a:t>
            </a:r>
          </a:p>
          <a:p>
            <a:r>
              <a:rPr lang="en-GB"/>
              <a:t>Surface distribution, and</a:t>
            </a:r>
          </a:p>
          <a:p>
            <a:r>
              <a:rPr lang="en-GB"/>
              <a:t>Fiber morphology</a:t>
            </a:r>
          </a:p>
        </p:txBody>
      </p:sp>
      <p:sp>
        <p:nvSpPr>
          <p:cNvPr id="4" name="Slide Number Placeholder 3"/>
          <p:cNvSpPr>
            <a:spLocks noGrp="1"/>
          </p:cNvSpPr>
          <p:nvPr>
            <p:ph type="sldNum" sz="quarter" idx="5"/>
          </p:nvPr>
        </p:nvSpPr>
        <p:spPr/>
        <p:txBody>
          <a:bodyPr/>
          <a:lstStyle/>
          <a:p>
            <a:fld id="{B3A8F86A-A3D1-4706-9131-90E1724D7948}" type="slidenum">
              <a:rPr lang="en-GB" smtClean="0"/>
              <a:t>9</a:t>
            </a:fld>
            <a:endParaRPr lang="en-GB"/>
          </a:p>
        </p:txBody>
      </p:sp>
    </p:spTree>
    <p:extLst>
      <p:ext uri="{BB962C8B-B14F-4D97-AF65-F5344CB8AC3E}">
        <p14:creationId xmlns:p14="http://schemas.microsoft.com/office/powerpoint/2010/main" val="128024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bg1">
                    <a:lumMod val="95000"/>
                  </a:schemeClr>
                </a:solidFill>
                <a:latin typeface="Arial Nova Light"/>
              </a:rPr>
              <a:t>*Other techniques* such as TGA may provide useful information, but are omitted due to time and availability constraints.</a:t>
            </a:r>
            <a:endParaRPr lang="en-GB">
              <a:solidFill>
                <a:schemeClr val="bg1">
                  <a:lumMod val="95000"/>
                </a:schemeClr>
              </a:solidFill>
              <a:latin typeface="Arial Nova Light" panose="020B0304020202020204" pitchFamily="34" charset="0"/>
            </a:endParaRPr>
          </a:p>
        </p:txBody>
      </p:sp>
      <p:sp>
        <p:nvSpPr>
          <p:cNvPr id="4" name="Slide Number Placeholder 3"/>
          <p:cNvSpPr>
            <a:spLocks noGrp="1"/>
          </p:cNvSpPr>
          <p:nvPr>
            <p:ph type="sldNum" sz="quarter" idx="5"/>
          </p:nvPr>
        </p:nvSpPr>
        <p:spPr/>
        <p:txBody>
          <a:bodyPr/>
          <a:lstStyle/>
          <a:p>
            <a:fld id="{B3A8F86A-A3D1-4706-9131-90E1724D7948}" type="slidenum">
              <a:rPr lang="en-GB" smtClean="0"/>
              <a:t>12</a:t>
            </a:fld>
            <a:endParaRPr lang="en-GB"/>
          </a:p>
        </p:txBody>
      </p:sp>
    </p:spTree>
    <p:extLst>
      <p:ext uri="{BB962C8B-B14F-4D97-AF65-F5344CB8AC3E}">
        <p14:creationId xmlns:p14="http://schemas.microsoft.com/office/powerpoint/2010/main" val="423978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3A8F86A-A3D1-4706-9131-90E1724D7948}" type="slidenum">
              <a:rPr lang="en-GB" smtClean="0"/>
              <a:t>15</a:t>
            </a:fld>
            <a:endParaRPr lang="en-GB"/>
          </a:p>
        </p:txBody>
      </p:sp>
    </p:spTree>
    <p:extLst>
      <p:ext uri="{BB962C8B-B14F-4D97-AF65-F5344CB8AC3E}">
        <p14:creationId xmlns:p14="http://schemas.microsoft.com/office/powerpoint/2010/main" val="271244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A177-A0FC-4DBC-B7B5-4ABA2CE5F756}"/>
              </a:ext>
            </a:extLst>
          </p:cNvPr>
          <p:cNvSpPr>
            <a:spLocks noGrp="1"/>
          </p:cNvSpPr>
          <p:nvPr>
            <p:ph type="ctrTitle"/>
          </p:nvPr>
        </p:nvSpPr>
        <p:spPr>
          <a:xfrm>
            <a:off x="2007424" y="1258888"/>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D0EED8-4909-420C-9359-C8245CF3B33E}"/>
              </a:ext>
            </a:extLst>
          </p:cNvPr>
          <p:cNvSpPr>
            <a:spLocks noGrp="1"/>
          </p:cNvSpPr>
          <p:nvPr>
            <p:ph type="subTitle" idx="1"/>
          </p:nvPr>
        </p:nvSpPr>
        <p:spPr>
          <a:xfrm>
            <a:off x="2007424" y="37266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7EA5FD-9813-4D78-A444-844D6C9C7966}"/>
              </a:ext>
            </a:extLst>
          </p:cNvPr>
          <p:cNvSpPr>
            <a:spLocks noGrp="1"/>
          </p:cNvSpPr>
          <p:nvPr>
            <p:ph type="dt" sz="half" idx="10"/>
          </p:nvPr>
        </p:nvSpPr>
        <p:spPr>
          <a:xfrm>
            <a:off x="966848" y="6489947"/>
            <a:ext cx="2743200" cy="365125"/>
          </a:xfrm>
        </p:spPr>
        <p:txBody>
          <a:bodyPr/>
          <a:lstStyle/>
          <a:p>
            <a:fld id="{90731ABD-EBC2-433F-B58F-CADA0E63E927}" type="datetime1">
              <a:rPr lang="en-GB" smtClean="0"/>
              <a:t>08/06/2020</a:t>
            </a:fld>
            <a:endParaRPr lang="en-GB"/>
          </a:p>
        </p:txBody>
      </p:sp>
      <p:sp>
        <p:nvSpPr>
          <p:cNvPr id="5" name="Footer Placeholder 4">
            <a:extLst>
              <a:ext uri="{FF2B5EF4-FFF2-40B4-BE49-F238E27FC236}">
                <a16:creationId xmlns:a16="http://schemas.microsoft.com/office/drawing/2014/main" id="{330619A2-14E8-4349-9294-5F79462A6F3A}"/>
              </a:ext>
            </a:extLst>
          </p:cNvPr>
          <p:cNvSpPr>
            <a:spLocks noGrp="1"/>
          </p:cNvSpPr>
          <p:nvPr>
            <p:ph type="ftr" sz="quarter" idx="11"/>
          </p:nvPr>
        </p:nvSpPr>
        <p:spPr>
          <a:xfrm>
            <a:off x="4522024" y="6484091"/>
            <a:ext cx="4114800" cy="365125"/>
          </a:xfrm>
        </p:spPr>
        <p:txBody>
          <a:bodyPr/>
          <a:lstStyle/>
          <a:p>
            <a:endParaRPr lang="en-GB"/>
          </a:p>
        </p:txBody>
      </p:sp>
      <p:sp>
        <p:nvSpPr>
          <p:cNvPr id="6" name="Slide Number Placeholder 5">
            <a:extLst>
              <a:ext uri="{FF2B5EF4-FFF2-40B4-BE49-F238E27FC236}">
                <a16:creationId xmlns:a16="http://schemas.microsoft.com/office/drawing/2014/main" id="{1B413D95-19C4-4017-83C0-65CB5412D4D4}"/>
              </a:ext>
            </a:extLst>
          </p:cNvPr>
          <p:cNvSpPr>
            <a:spLocks noGrp="1"/>
          </p:cNvSpPr>
          <p:nvPr>
            <p:ph type="sldNum" sz="quarter" idx="12"/>
          </p:nvPr>
        </p:nvSpPr>
        <p:spPr>
          <a:xfrm>
            <a:off x="9448800" y="6492875"/>
            <a:ext cx="2743200"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25731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9887-1092-4B16-AED6-C6526BB714F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2E7977-1391-4F64-BF86-0AEB5178F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4957C5-B5A3-4D31-8AD4-F2508FCC38A9}"/>
              </a:ext>
            </a:extLst>
          </p:cNvPr>
          <p:cNvSpPr>
            <a:spLocks noGrp="1"/>
          </p:cNvSpPr>
          <p:nvPr>
            <p:ph type="dt" sz="half" idx="10"/>
          </p:nvPr>
        </p:nvSpPr>
        <p:spPr/>
        <p:txBody>
          <a:bodyPr/>
          <a:lstStyle/>
          <a:p>
            <a:fld id="{BB6521CB-2C73-41D6-A5E0-A3CBE094B6E1}" type="datetime1">
              <a:rPr lang="en-GB" smtClean="0"/>
              <a:t>08/06/2020</a:t>
            </a:fld>
            <a:endParaRPr lang="en-GB"/>
          </a:p>
        </p:txBody>
      </p:sp>
      <p:sp>
        <p:nvSpPr>
          <p:cNvPr id="5" name="Footer Placeholder 4">
            <a:extLst>
              <a:ext uri="{FF2B5EF4-FFF2-40B4-BE49-F238E27FC236}">
                <a16:creationId xmlns:a16="http://schemas.microsoft.com/office/drawing/2014/main" id="{B0553379-EC2F-4EFB-BEBF-1853D537CB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F2D98D-3EC1-48F6-8BC5-5D6F07ECF28F}"/>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65313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06716-0DD5-4144-AB2F-21D187C810CF}"/>
              </a:ext>
            </a:extLst>
          </p:cNvPr>
          <p:cNvSpPr>
            <a:spLocks noGrp="1"/>
          </p:cNvSpPr>
          <p:nvPr>
            <p:ph type="title" orient="vert"/>
          </p:nvPr>
        </p:nvSpPr>
        <p:spPr>
          <a:xfrm>
            <a:off x="9223665"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41EE26B-79F2-4544-84CC-39A992C2302B}"/>
              </a:ext>
            </a:extLst>
          </p:cNvPr>
          <p:cNvSpPr>
            <a:spLocks noGrp="1"/>
          </p:cNvSpPr>
          <p:nvPr>
            <p:ph type="body" orient="vert" idx="1"/>
          </p:nvPr>
        </p:nvSpPr>
        <p:spPr>
          <a:xfrm>
            <a:off x="1336965"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F90EAC-C2E1-49BB-A654-A2B860EA6D64}"/>
              </a:ext>
            </a:extLst>
          </p:cNvPr>
          <p:cNvSpPr>
            <a:spLocks noGrp="1"/>
          </p:cNvSpPr>
          <p:nvPr>
            <p:ph type="dt" sz="half" idx="10"/>
          </p:nvPr>
        </p:nvSpPr>
        <p:spPr/>
        <p:txBody>
          <a:bodyPr/>
          <a:lstStyle/>
          <a:p>
            <a:fld id="{319A7181-5B74-44BF-AD18-F5DE3421F803}" type="datetime1">
              <a:rPr lang="en-GB" smtClean="0"/>
              <a:t>08/06/2020</a:t>
            </a:fld>
            <a:endParaRPr lang="en-GB"/>
          </a:p>
        </p:txBody>
      </p:sp>
      <p:sp>
        <p:nvSpPr>
          <p:cNvPr id="5" name="Footer Placeholder 4">
            <a:extLst>
              <a:ext uri="{FF2B5EF4-FFF2-40B4-BE49-F238E27FC236}">
                <a16:creationId xmlns:a16="http://schemas.microsoft.com/office/drawing/2014/main" id="{FF6837E1-AA4A-4076-BF3C-FB897322D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25AD66-304D-4422-8991-C1890C1FC4D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333423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74CF-ADF7-4575-AA51-4157145A51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76B854-B5A5-445B-BD74-05218BF90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E4ED0E-6116-4991-9AF2-0108DBCEE2AB}"/>
              </a:ext>
            </a:extLst>
          </p:cNvPr>
          <p:cNvSpPr>
            <a:spLocks noGrp="1"/>
          </p:cNvSpPr>
          <p:nvPr>
            <p:ph type="dt" sz="half" idx="10"/>
          </p:nvPr>
        </p:nvSpPr>
        <p:spPr>
          <a:xfrm>
            <a:off x="952005" y="6492875"/>
            <a:ext cx="2743200" cy="365125"/>
          </a:xfrm>
        </p:spPr>
        <p:txBody>
          <a:bodyPr/>
          <a:lstStyle/>
          <a:p>
            <a:fld id="{D0C410B8-84C1-4E9C-B4AB-BBB25FED2D2D}" type="datetime1">
              <a:rPr lang="en-GB" smtClean="0"/>
              <a:t>08/06/2020</a:t>
            </a:fld>
            <a:endParaRPr lang="en-GB"/>
          </a:p>
        </p:txBody>
      </p:sp>
      <p:sp>
        <p:nvSpPr>
          <p:cNvPr id="5" name="Footer Placeholder 4">
            <a:extLst>
              <a:ext uri="{FF2B5EF4-FFF2-40B4-BE49-F238E27FC236}">
                <a16:creationId xmlns:a16="http://schemas.microsoft.com/office/drawing/2014/main" id="{C558BA4F-EE41-4F30-89A4-1E9659BBA0F6}"/>
              </a:ext>
            </a:extLst>
          </p:cNvPr>
          <p:cNvSpPr>
            <a:spLocks noGrp="1"/>
          </p:cNvSpPr>
          <p:nvPr>
            <p:ph type="ftr" sz="quarter" idx="11"/>
          </p:nvPr>
        </p:nvSpPr>
        <p:spPr>
          <a:xfrm>
            <a:off x="4514602" y="6492873"/>
            <a:ext cx="4114800" cy="365125"/>
          </a:xfrm>
        </p:spPr>
        <p:txBody>
          <a:bodyPr/>
          <a:lstStyle/>
          <a:p>
            <a:endParaRPr lang="en-GB"/>
          </a:p>
        </p:txBody>
      </p:sp>
      <p:sp>
        <p:nvSpPr>
          <p:cNvPr id="6" name="Slide Number Placeholder 5">
            <a:extLst>
              <a:ext uri="{FF2B5EF4-FFF2-40B4-BE49-F238E27FC236}">
                <a16:creationId xmlns:a16="http://schemas.microsoft.com/office/drawing/2014/main" id="{5C1AF694-4D4B-482E-A784-BFB2EEE62C1A}"/>
              </a:ext>
            </a:extLst>
          </p:cNvPr>
          <p:cNvSpPr>
            <a:spLocks noGrp="1"/>
          </p:cNvSpPr>
          <p:nvPr>
            <p:ph type="sldNum" sz="quarter" idx="12"/>
          </p:nvPr>
        </p:nvSpPr>
        <p:spPr>
          <a:xfrm>
            <a:off x="11673444" y="6492874"/>
            <a:ext cx="518556" cy="365125"/>
          </a:xfrm>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7344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464F-617B-4174-B3D1-08693734D58A}"/>
              </a:ext>
            </a:extLst>
          </p:cNvPr>
          <p:cNvSpPr>
            <a:spLocks noGrp="1"/>
          </p:cNvSpPr>
          <p:nvPr>
            <p:ph type="title"/>
          </p:nvPr>
        </p:nvSpPr>
        <p:spPr>
          <a:xfrm>
            <a:off x="1306865"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B79DC7-E4D1-40FE-9056-280392BDEFD7}"/>
              </a:ext>
            </a:extLst>
          </p:cNvPr>
          <p:cNvSpPr>
            <a:spLocks noGrp="1"/>
          </p:cNvSpPr>
          <p:nvPr>
            <p:ph type="body" idx="1"/>
          </p:nvPr>
        </p:nvSpPr>
        <p:spPr>
          <a:xfrm>
            <a:off x="1306865"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33880-A255-436A-B6CE-1783C8A2629D}"/>
              </a:ext>
            </a:extLst>
          </p:cNvPr>
          <p:cNvSpPr>
            <a:spLocks noGrp="1"/>
          </p:cNvSpPr>
          <p:nvPr>
            <p:ph type="dt" sz="half" idx="10"/>
          </p:nvPr>
        </p:nvSpPr>
        <p:spPr/>
        <p:txBody>
          <a:bodyPr/>
          <a:lstStyle/>
          <a:p>
            <a:fld id="{296A06AC-1C6A-47B9-BCE2-5F048AA16EE3}" type="datetime1">
              <a:rPr lang="en-GB" smtClean="0"/>
              <a:t>08/06/2020</a:t>
            </a:fld>
            <a:endParaRPr lang="en-GB"/>
          </a:p>
        </p:txBody>
      </p:sp>
      <p:sp>
        <p:nvSpPr>
          <p:cNvPr id="5" name="Footer Placeholder 4">
            <a:extLst>
              <a:ext uri="{FF2B5EF4-FFF2-40B4-BE49-F238E27FC236}">
                <a16:creationId xmlns:a16="http://schemas.microsoft.com/office/drawing/2014/main" id="{2FAE832D-A01C-4620-91D5-6E53876D75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50CAFF-35AF-4A81-8474-D7998D46C6F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6581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1FF3-1753-497A-94D9-622A7D73CC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20A5F4-A1A2-452D-AB94-532C54E04165}"/>
              </a:ext>
            </a:extLst>
          </p:cNvPr>
          <p:cNvSpPr>
            <a:spLocks noGrp="1"/>
          </p:cNvSpPr>
          <p:nvPr>
            <p:ph sz="half" idx="1"/>
          </p:nvPr>
        </p:nvSpPr>
        <p:spPr>
          <a:xfrm>
            <a:off x="1289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FD7A53-2967-4B36-835E-ECA203A78B77}"/>
              </a:ext>
            </a:extLst>
          </p:cNvPr>
          <p:cNvSpPr>
            <a:spLocks noGrp="1"/>
          </p:cNvSpPr>
          <p:nvPr>
            <p:ph sz="half" idx="2"/>
          </p:nvPr>
        </p:nvSpPr>
        <p:spPr>
          <a:xfrm>
            <a:off x="662346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05898F-558A-4D3B-9E9B-5067524396CF}"/>
              </a:ext>
            </a:extLst>
          </p:cNvPr>
          <p:cNvSpPr>
            <a:spLocks noGrp="1"/>
          </p:cNvSpPr>
          <p:nvPr>
            <p:ph type="dt" sz="half" idx="10"/>
          </p:nvPr>
        </p:nvSpPr>
        <p:spPr/>
        <p:txBody>
          <a:bodyPr/>
          <a:lstStyle/>
          <a:p>
            <a:fld id="{D6753E84-0301-4FFC-872F-2643339CA3A4}" type="datetime1">
              <a:rPr lang="en-GB" smtClean="0"/>
              <a:t>08/06/2020</a:t>
            </a:fld>
            <a:endParaRPr lang="en-GB"/>
          </a:p>
        </p:txBody>
      </p:sp>
      <p:sp>
        <p:nvSpPr>
          <p:cNvPr id="6" name="Footer Placeholder 5">
            <a:extLst>
              <a:ext uri="{FF2B5EF4-FFF2-40B4-BE49-F238E27FC236}">
                <a16:creationId xmlns:a16="http://schemas.microsoft.com/office/drawing/2014/main" id="{0AD7986E-AC55-4E99-8631-8F168717E7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0634FE-157B-44F9-9BEB-C9B839A5AD4E}"/>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78757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BE5-232C-47FC-830F-082276010466}"/>
              </a:ext>
            </a:extLst>
          </p:cNvPr>
          <p:cNvSpPr>
            <a:spLocks noGrp="1"/>
          </p:cNvSpPr>
          <p:nvPr>
            <p:ph type="title"/>
          </p:nvPr>
        </p:nvSpPr>
        <p:spPr>
          <a:xfrm>
            <a:off x="952005" y="329500"/>
            <a:ext cx="11239995"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FCBD9D-7609-4F6E-BE48-506E638B54C6}"/>
              </a:ext>
            </a:extLst>
          </p:cNvPr>
          <p:cNvSpPr>
            <a:spLocks noGrp="1"/>
          </p:cNvSpPr>
          <p:nvPr>
            <p:ph type="body" idx="1"/>
          </p:nvPr>
        </p:nvSpPr>
        <p:spPr>
          <a:xfrm>
            <a:off x="131480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2A0EC-7212-48F6-B9CE-ACD96E2F0610}"/>
              </a:ext>
            </a:extLst>
          </p:cNvPr>
          <p:cNvSpPr>
            <a:spLocks noGrp="1"/>
          </p:cNvSpPr>
          <p:nvPr>
            <p:ph sz="half" idx="2"/>
          </p:nvPr>
        </p:nvSpPr>
        <p:spPr>
          <a:xfrm>
            <a:off x="1314802"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A50457-4D2A-4248-A1E0-E5BAB7B0BD56}"/>
              </a:ext>
            </a:extLst>
          </p:cNvPr>
          <p:cNvSpPr>
            <a:spLocks noGrp="1"/>
          </p:cNvSpPr>
          <p:nvPr>
            <p:ph type="body" sz="quarter" idx="3"/>
          </p:nvPr>
        </p:nvSpPr>
        <p:spPr>
          <a:xfrm>
            <a:off x="6647214"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80775-5344-4961-BED0-8A1AE66D7172}"/>
              </a:ext>
            </a:extLst>
          </p:cNvPr>
          <p:cNvSpPr>
            <a:spLocks noGrp="1"/>
          </p:cNvSpPr>
          <p:nvPr>
            <p:ph sz="quarter" idx="4"/>
          </p:nvPr>
        </p:nvSpPr>
        <p:spPr>
          <a:xfrm>
            <a:off x="6647214"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78EF31-F5C8-46D6-A341-6265E936AA4C}"/>
              </a:ext>
            </a:extLst>
          </p:cNvPr>
          <p:cNvSpPr>
            <a:spLocks noGrp="1"/>
          </p:cNvSpPr>
          <p:nvPr>
            <p:ph type="dt" sz="half" idx="10"/>
          </p:nvPr>
        </p:nvSpPr>
        <p:spPr/>
        <p:txBody>
          <a:bodyPr/>
          <a:lstStyle/>
          <a:p>
            <a:fld id="{937A7960-54CC-42D4-BCDB-E08C43EF06AF}" type="datetime1">
              <a:rPr lang="en-GB" smtClean="0"/>
              <a:t>08/06/2020</a:t>
            </a:fld>
            <a:endParaRPr lang="en-GB"/>
          </a:p>
        </p:txBody>
      </p:sp>
      <p:sp>
        <p:nvSpPr>
          <p:cNvPr id="8" name="Footer Placeholder 7">
            <a:extLst>
              <a:ext uri="{FF2B5EF4-FFF2-40B4-BE49-F238E27FC236}">
                <a16:creationId xmlns:a16="http://schemas.microsoft.com/office/drawing/2014/main" id="{0623AE6C-A377-43E0-ACBD-04BF2BF99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E1A2EA-DE5D-4A46-AE9A-2407C4AC5683}"/>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1223017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E30E-E834-4A66-B096-A02A3A96C2E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FC51F7-0D43-498E-AF96-1F375BA08F6F}"/>
              </a:ext>
            </a:extLst>
          </p:cNvPr>
          <p:cNvSpPr>
            <a:spLocks noGrp="1"/>
          </p:cNvSpPr>
          <p:nvPr>
            <p:ph type="dt" sz="half" idx="10"/>
          </p:nvPr>
        </p:nvSpPr>
        <p:spPr/>
        <p:txBody>
          <a:bodyPr/>
          <a:lstStyle/>
          <a:p>
            <a:fld id="{DC4D10A3-8637-4790-B12B-8FD8E1420A99}" type="datetime1">
              <a:rPr lang="en-GB" smtClean="0"/>
              <a:t>08/06/2020</a:t>
            </a:fld>
            <a:endParaRPr lang="en-GB"/>
          </a:p>
        </p:txBody>
      </p:sp>
      <p:sp>
        <p:nvSpPr>
          <p:cNvPr id="4" name="Footer Placeholder 3">
            <a:extLst>
              <a:ext uri="{FF2B5EF4-FFF2-40B4-BE49-F238E27FC236}">
                <a16:creationId xmlns:a16="http://schemas.microsoft.com/office/drawing/2014/main" id="{882B08AB-9615-472F-BB96-4912EAA64F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17768F7-D56D-4830-829A-4F32F029B0AC}"/>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84454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A4D60-05FE-4749-BE04-D06BD3ED78E4}"/>
              </a:ext>
            </a:extLst>
          </p:cNvPr>
          <p:cNvSpPr>
            <a:spLocks noGrp="1"/>
          </p:cNvSpPr>
          <p:nvPr>
            <p:ph type="dt" sz="half" idx="10"/>
          </p:nvPr>
        </p:nvSpPr>
        <p:spPr/>
        <p:txBody>
          <a:bodyPr/>
          <a:lstStyle/>
          <a:p>
            <a:fld id="{F7CC06EA-8135-4DC5-BA0A-28CCC05DEFA0}" type="datetime1">
              <a:rPr lang="en-GB" smtClean="0"/>
              <a:t>08/06/2020</a:t>
            </a:fld>
            <a:endParaRPr lang="en-GB"/>
          </a:p>
        </p:txBody>
      </p:sp>
      <p:sp>
        <p:nvSpPr>
          <p:cNvPr id="3" name="Footer Placeholder 2">
            <a:extLst>
              <a:ext uri="{FF2B5EF4-FFF2-40B4-BE49-F238E27FC236}">
                <a16:creationId xmlns:a16="http://schemas.microsoft.com/office/drawing/2014/main" id="{F2971DD2-4883-4BE8-9AE1-22CC1F9340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5E703F-1838-4A97-9D7F-255B380F4D09}"/>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225102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08D6-FC53-4087-B636-D0CB3352A763}"/>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C4BBAB5-877E-4762-BF43-3C55140F4553}"/>
              </a:ext>
            </a:extLst>
          </p:cNvPr>
          <p:cNvSpPr>
            <a:spLocks noGrp="1"/>
          </p:cNvSpPr>
          <p:nvPr>
            <p:ph idx="1"/>
          </p:nvPr>
        </p:nvSpPr>
        <p:spPr>
          <a:xfrm>
            <a:off x="5681955"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8D4FF6-774C-40D4-B0A7-95169C13A792}"/>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429C3-447A-41DA-9B4C-3358FE2F1B83}"/>
              </a:ext>
            </a:extLst>
          </p:cNvPr>
          <p:cNvSpPr>
            <a:spLocks noGrp="1"/>
          </p:cNvSpPr>
          <p:nvPr>
            <p:ph type="dt" sz="half" idx="10"/>
          </p:nvPr>
        </p:nvSpPr>
        <p:spPr/>
        <p:txBody>
          <a:bodyPr/>
          <a:lstStyle/>
          <a:p>
            <a:fld id="{BFB38DAA-A929-4F83-90EF-F41A94A7AEBF}" type="datetime1">
              <a:rPr lang="en-GB" smtClean="0"/>
              <a:t>08/06/2020</a:t>
            </a:fld>
            <a:endParaRPr lang="en-GB"/>
          </a:p>
        </p:txBody>
      </p:sp>
      <p:sp>
        <p:nvSpPr>
          <p:cNvPr id="6" name="Footer Placeholder 5">
            <a:extLst>
              <a:ext uri="{FF2B5EF4-FFF2-40B4-BE49-F238E27FC236}">
                <a16:creationId xmlns:a16="http://schemas.microsoft.com/office/drawing/2014/main" id="{D23E1050-BC76-4390-9FBD-86086B2657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016699-9678-4D49-8FDE-09C39458F83B}"/>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4916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CDEE-372D-43DC-87FC-108E5275CDDB}"/>
              </a:ext>
            </a:extLst>
          </p:cNvPr>
          <p:cNvSpPr>
            <a:spLocks noGrp="1"/>
          </p:cNvSpPr>
          <p:nvPr>
            <p:ph type="title"/>
          </p:nvPr>
        </p:nvSpPr>
        <p:spPr>
          <a:xfrm>
            <a:off x="1338555"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3521A81-433F-4839-AFB3-A6103F3DD430}"/>
              </a:ext>
            </a:extLst>
          </p:cNvPr>
          <p:cNvSpPr>
            <a:spLocks noGrp="1"/>
          </p:cNvSpPr>
          <p:nvPr>
            <p:ph type="pic" idx="1"/>
          </p:nvPr>
        </p:nvSpPr>
        <p:spPr>
          <a:xfrm>
            <a:off x="5681955"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96A426-DDEA-4D9F-AF86-F90F668B3BA3}"/>
              </a:ext>
            </a:extLst>
          </p:cNvPr>
          <p:cNvSpPr>
            <a:spLocks noGrp="1"/>
          </p:cNvSpPr>
          <p:nvPr>
            <p:ph type="body" sz="half" idx="2"/>
          </p:nvPr>
        </p:nvSpPr>
        <p:spPr>
          <a:xfrm>
            <a:off x="1338555"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6D689A-95C3-4865-9DFB-3225C7385059}"/>
              </a:ext>
            </a:extLst>
          </p:cNvPr>
          <p:cNvSpPr>
            <a:spLocks noGrp="1"/>
          </p:cNvSpPr>
          <p:nvPr>
            <p:ph type="dt" sz="half" idx="10"/>
          </p:nvPr>
        </p:nvSpPr>
        <p:spPr/>
        <p:txBody>
          <a:bodyPr/>
          <a:lstStyle/>
          <a:p>
            <a:fld id="{A5C3BC09-303C-492E-88C1-49700F40A5AD}" type="datetime1">
              <a:rPr lang="en-GB" smtClean="0"/>
              <a:t>08/06/2020</a:t>
            </a:fld>
            <a:endParaRPr lang="en-GB"/>
          </a:p>
        </p:txBody>
      </p:sp>
      <p:sp>
        <p:nvSpPr>
          <p:cNvPr id="6" name="Footer Placeholder 5">
            <a:extLst>
              <a:ext uri="{FF2B5EF4-FFF2-40B4-BE49-F238E27FC236}">
                <a16:creationId xmlns:a16="http://schemas.microsoft.com/office/drawing/2014/main" id="{825308E6-7216-4C4C-B5E1-1A6C73077A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EDA165-8317-47CE-833E-588FD075CF77}"/>
              </a:ext>
            </a:extLst>
          </p:cNvPr>
          <p:cNvSpPr>
            <a:spLocks noGrp="1"/>
          </p:cNvSpPr>
          <p:nvPr>
            <p:ph type="sldNum" sz="quarter" idx="12"/>
          </p:nvPr>
        </p:nvSpPr>
        <p:spPr/>
        <p:txBody>
          <a:bodyPr/>
          <a:lstStyle/>
          <a:p>
            <a:fld id="{44F922D5-DBBB-4193-BE70-B740CC9842E5}" type="slidenum">
              <a:rPr lang="en-GB" smtClean="0"/>
              <a:t>‹#›</a:t>
            </a:fld>
            <a:endParaRPr lang="en-GB"/>
          </a:p>
        </p:txBody>
      </p:sp>
    </p:spTree>
    <p:extLst>
      <p:ext uri="{BB962C8B-B14F-4D97-AF65-F5344CB8AC3E}">
        <p14:creationId xmlns:p14="http://schemas.microsoft.com/office/powerpoint/2010/main" val="52144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8ABB2-B490-47FF-90EB-CD4D3E37C9F0}"/>
              </a:ext>
            </a:extLst>
          </p:cNvPr>
          <p:cNvSpPr>
            <a:spLocks noGrp="1"/>
          </p:cNvSpPr>
          <p:nvPr>
            <p:ph type="title"/>
          </p:nvPr>
        </p:nvSpPr>
        <p:spPr>
          <a:xfrm>
            <a:off x="952005" y="489774"/>
            <a:ext cx="1123999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D6D09A-7161-461C-9416-A965993AB85A}"/>
              </a:ext>
            </a:extLst>
          </p:cNvPr>
          <p:cNvSpPr>
            <a:spLocks noGrp="1"/>
          </p:cNvSpPr>
          <p:nvPr>
            <p:ph type="body" idx="1"/>
          </p:nvPr>
        </p:nvSpPr>
        <p:spPr>
          <a:xfrm>
            <a:off x="952005" y="1962150"/>
            <a:ext cx="1123999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D5A034-8476-4107-8627-EB6E11CCB2AD}"/>
              </a:ext>
            </a:extLst>
          </p:cNvPr>
          <p:cNvSpPr>
            <a:spLocks noGrp="1"/>
          </p:cNvSpPr>
          <p:nvPr>
            <p:ph type="dt" sz="half" idx="2"/>
          </p:nvPr>
        </p:nvSpPr>
        <p:spPr>
          <a:xfrm>
            <a:off x="952005" y="6492875"/>
            <a:ext cx="2743200" cy="365125"/>
          </a:xfrm>
          <a:prstGeom prst="rect">
            <a:avLst/>
          </a:prstGeom>
        </p:spPr>
        <p:txBody>
          <a:bodyPr vert="horz" lIns="91440" tIns="45720" rIns="91440" bIns="45720" rtlCol="0" anchor="ctr"/>
          <a:lstStyle>
            <a:lvl1pPr algn="l">
              <a:defRPr sz="1200">
                <a:solidFill>
                  <a:schemeClr val="bg1">
                    <a:lumMod val="95000"/>
                  </a:schemeClr>
                </a:solidFill>
                <a:latin typeface="Consolas" panose="020B0609020204030204" pitchFamily="49" charset="0"/>
              </a:defRPr>
            </a:lvl1pPr>
          </a:lstStyle>
          <a:p>
            <a:fld id="{81F60144-7850-46D0-A9C3-9B5CC4C07D04}" type="datetime1">
              <a:rPr lang="en-GB" smtClean="0"/>
              <a:t>08/06/2020</a:t>
            </a:fld>
            <a:endParaRPr lang="en-GB"/>
          </a:p>
        </p:txBody>
      </p:sp>
      <p:sp>
        <p:nvSpPr>
          <p:cNvPr id="5" name="Footer Placeholder 4">
            <a:extLst>
              <a:ext uri="{FF2B5EF4-FFF2-40B4-BE49-F238E27FC236}">
                <a16:creationId xmlns:a16="http://schemas.microsoft.com/office/drawing/2014/main" id="{3EEB07D8-FD16-4F5A-A35D-B7A908B2AD1A}"/>
              </a:ext>
            </a:extLst>
          </p:cNvPr>
          <p:cNvSpPr>
            <a:spLocks noGrp="1"/>
          </p:cNvSpPr>
          <p:nvPr>
            <p:ph type="ftr" sz="quarter" idx="3"/>
          </p:nvPr>
        </p:nvSpPr>
        <p:spPr>
          <a:xfrm>
            <a:off x="4514602" y="6480999"/>
            <a:ext cx="4114800" cy="365125"/>
          </a:xfrm>
          <a:prstGeom prst="rect">
            <a:avLst/>
          </a:prstGeom>
        </p:spPr>
        <p:txBody>
          <a:bodyPr vert="horz" lIns="91440" tIns="45720" rIns="91440" bIns="45720" rtlCol="0" anchor="ctr"/>
          <a:lstStyle>
            <a:lvl1pPr algn="ctr">
              <a:defRPr sz="1200">
                <a:solidFill>
                  <a:schemeClr val="bg1">
                    <a:lumMod val="95000"/>
                  </a:schemeClr>
                </a:solidFill>
                <a:latin typeface="Consolas" panose="020B0609020204030204" pitchFamily="49" charset="0"/>
              </a:defRPr>
            </a:lvl1pPr>
          </a:lstStyle>
          <a:p>
            <a:endParaRPr lang="en-GB"/>
          </a:p>
        </p:txBody>
      </p:sp>
      <p:sp>
        <p:nvSpPr>
          <p:cNvPr id="6" name="Slide Number Placeholder 5">
            <a:extLst>
              <a:ext uri="{FF2B5EF4-FFF2-40B4-BE49-F238E27FC236}">
                <a16:creationId xmlns:a16="http://schemas.microsoft.com/office/drawing/2014/main" id="{A22F53A1-7893-45BA-AFD9-7BE608102FD3}"/>
              </a:ext>
            </a:extLst>
          </p:cNvPr>
          <p:cNvSpPr>
            <a:spLocks noGrp="1"/>
          </p:cNvSpPr>
          <p:nvPr>
            <p:ph type="sldNum" sz="quarter" idx="4"/>
          </p:nvPr>
        </p:nvSpPr>
        <p:spPr>
          <a:xfrm>
            <a:off x="11697195" y="6492874"/>
            <a:ext cx="494805" cy="365125"/>
          </a:xfrm>
          <a:prstGeom prst="rect">
            <a:avLst/>
          </a:prstGeom>
        </p:spPr>
        <p:txBody>
          <a:bodyPr vert="horz" lIns="91440" tIns="45720" rIns="91440" bIns="45720" rtlCol="0" anchor="ctr"/>
          <a:lstStyle>
            <a:lvl1pPr algn="r">
              <a:defRPr sz="1200">
                <a:solidFill>
                  <a:schemeClr val="bg1">
                    <a:lumMod val="95000"/>
                  </a:schemeClr>
                </a:solidFill>
                <a:latin typeface="Consolas" panose="020B0609020204030204" pitchFamily="49" charset="0"/>
              </a:defRPr>
            </a:lvl1pPr>
          </a:lstStyle>
          <a:p>
            <a:fld id="{44F922D5-DBBB-4193-BE70-B740CC9842E5}" type="slidenum">
              <a:rPr lang="en-GB" smtClean="0"/>
              <a:pPr/>
              <a:t>‹#›</a:t>
            </a:fld>
            <a:endParaRPr lang="en-GB"/>
          </a:p>
        </p:txBody>
      </p:sp>
    </p:spTree>
    <p:extLst>
      <p:ext uri="{BB962C8B-B14F-4D97-AF65-F5344CB8AC3E}">
        <p14:creationId xmlns:p14="http://schemas.microsoft.com/office/powerpoint/2010/main" val="240310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Arial Nova"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Arial Nova"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Arial Nova"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Arial Nova"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audio" Target="../media/media1.m4a"/><Relationship Id="rId16" Type="http://schemas.openxmlformats.org/officeDocument/2006/relationships/image" Target="../media/image19.png"/><Relationship Id="rId20" Type="http://schemas.openxmlformats.org/officeDocument/2006/relationships/image" Target="../media/image23.png"/><Relationship Id="rId1" Type="http://schemas.microsoft.com/office/2007/relationships/media" Target="../media/media1.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EB028BF-0783-48AF-AB96-57CC5B2CBEAF}"/>
              </a:ext>
            </a:extLst>
          </p:cNvPr>
          <p:cNvSpPr>
            <a:spLocks noGrp="1"/>
          </p:cNvSpPr>
          <p:nvPr>
            <p:ph type="ctrTitle"/>
          </p:nvPr>
        </p:nvSpPr>
        <p:spPr>
          <a:xfrm>
            <a:off x="0" y="1122363"/>
            <a:ext cx="9931400" cy="2387600"/>
          </a:xfrm>
        </p:spPr>
        <p:txBody>
          <a:bodyPr/>
          <a:lstStyle/>
          <a:p>
            <a:r>
              <a:rPr lang="en-GB">
                <a:solidFill>
                  <a:schemeClr val="bg1">
                    <a:lumMod val="95000"/>
                  </a:schemeClr>
                </a:solidFill>
                <a:latin typeface="Arial Nova Light" panose="020B0604020202020204" pitchFamily="34" charset="0"/>
              </a:rPr>
              <a:t>Characterization techniques applied to Carbon Nanowires</a:t>
            </a:r>
          </a:p>
        </p:txBody>
      </p:sp>
      <p:sp>
        <p:nvSpPr>
          <p:cNvPr id="7" name="Subtitle 2">
            <a:extLst>
              <a:ext uri="{FF2B5EF4-FFF2-40B4-BE49-F238E27FC236}">
                <a16:creationId xmlns:a16="http://schemas.microsoft.com/office/drawing/2014/main" id="{8D0BEDFD-CE79-4A45-9ADE-72FBEA303FCC}"/>
              </a:ext>
            </a:extLst>
          </p:cNvPr>
          <p:cNvSpPr>
            <a:spLocks noGrp="1"/>
          </p:cNvSpPr>
          <p:nvPr>
            <p:ph type="subTitle" idx="1"/>
          </p:nvPr>
        </p:nvSpPr>
        <p:spPr>
          <a:xfrm>
            <a:off x="0" y="3602038"/>
            <a:ext cx="9931400" cy="2133599"/>
          </a:xfrm>
        </p:spPr>
        <p:txBody>
          <a:bodyPr>
            <a:normAutofit fontScale="85000" lnSpcReduction="20000"/>
          </a:bodyPr>
          <a:lstStyle/>
          <a:p>
            <a:r>
              <a:rPr lang="en-GB" b="1">
                <a:solidFill>
                  <a:schemeClr val="bg1">
                    <a:lumMod val="95000"/>
                  </a:schemeClr>
                </a:solidFill>
                <a:latin typeface="Arial Nova Light" panose="020B0604020202020204" pitchFamily="34" charset="0"/>
              </a:rPr>
              <a:t>Team 3</a:t>
            </a:r>
          </a:p>
          <a:p>
            <a:r>
              <a:rPr lang="en-GB">
                <a:solidFill>
                  <a:schemeClr val="bg1">
                    <a:lumMod val="95000"/>
                  </a:schemeClr>
                </a:solidFill>
                <a:latin typeface="Arial Nova Light" panose="020B0604020202020204" pitchFamily="34" charset="0"/>
              </a:rPr>
              <a:t>Angel Manuel Villalba Rodríguez </a:t>
            </a:r>
            <a:r>
              <a:rPr lang="en-GB" sz="2000">
                <a:solidFill>
                  <a:schemeClr val="bg1">
                    <a:lumMod val="95000"/>
                  </a:schemeClr>
                </a:solidFill>
                <a:latin typeface="Arial Nova Light" panose="020B0604020202020204" pitchFamily="34" charset="0"/>
              </a:rPr>
              <a:t>&lt;A00828035@itesm.mx&gt;</a:t>
            </a:r>
          </a:p>
          <a:p>
            <a:r>
              <a:rPr lang="en-GB">
                <a:solidFill>
                  <a:schemeClr val="bg1">
                    <a:lumMod val="95000"/>
                  </a:schemeClr>
                </a:solidFill>
                <a:latin typeface="Arial Nova Light"/>
              </a:rPr>
              <a:t>Constanza Alvarez López </a:t>
            </a:r>
            <a:r>
              <a:rPr lang="en-GB" sz="2000">
                <a:solidFill>
                  <a:schemeClr val="bg1">
                    <a:lumMod val="95000"/>
                  </a:schemeClr>
                </a:solidFill>
                <a:latin typeface="Arial Nova Light"/>
              </a:rPr>
              <a:t>&lt;A00829469@itesm.mx&gt;</a:t>
            </a:r>
          </a:p>
          <a:p>
            <a:r>
              <a:rPr lang="en-GB">
                <a:solidFill>
                  <a:schemeClr val="bg1">
                    <a:lumMod val="95000"/>
                  </a:schemeClr>
                </a:solidFill>
                <a:latin typeface="Arial Nova Light" panose="020B0604020202020204" pitchFamily="34" charset="0"/>
              </a:rPr>
              <a:t>Antonio Osamu Katagiri Tanaka </a:t>
            </a:r>
            <a:r>
              <a:rPr lang="en-GB" sz="2000">
                <a:solidFill>
                  <a:schemeClr val="bg1">
                    <a:lumMod val="95000"/>
                  </a:schemeClr>
                </a:solidFill>
                <a:latin typeface="Arial Nova Light" panose="020B0604020202020204" pitchFamily="34" charset="0"/>
              </a:rPr>
              <a:t>&lt;A01212611@itesm.mx&gt;</a:t>
            </a:r>
          </a:p>
          <a:p>
            <a:endParaRPr lang="en-GB">
              <a:solidFill>
                <a:schemeClr val="bg1">
                  <a:lumMod val="95000"/>
                </a:schemeClr>
              </a:solidFill>
              <a:latin typeface="Arial Nova Light" panose="020B0604020202020204" pitchFamily="34" charset="0"/>
            </a:endParaRPr>
          </a:p>
          <a:p>
            <a:fld id="{185AA829-191D-4FD5-BE74-8AD7E7F0CC2A}" type="datetime2">
              <a:rPr lang="en-GB" smtClean="0">
                <a:solidFill>
                  <a:schemeClr val="bg1">
                    <a:lumMod val="95000"/>
                  </a:schemeClr>
                </a:solidFill>
                <a:latin typeface="Arial Nova Light" panose="020B0604020202020204" pitchFamily="34" charset="0"/>
              </a:rPr>
              <a:t>Monday, 08 June 2020</a:t>
            </a:fld>
            <a:endParaRPr lang="en-GB">
              <a:solidFill>
                <a:schemeClr val="bg1">
                  <a:lumMod val="95000"/>
                </a:schemeClr>
              </a:solidFill>
              <a:latin typeface="Arial Nova Light"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0210A8-2E97-46D2-AE68-867D9198F33C}"/>
                  </a:ext>
                </a:extLst>
              </p14:cNvPr>
              <p14:cNvContentPartPr/>
              <p14:nvPr/>
            </p14:nvContentPartPr>
            <p14:xfrm>
              <a:off x="2026560" y="-509093"/>
              <a:ext cx="81720" cy="3960"/>
            </p14:xfrm>
          </p:contentPart>
        </mc:Choice>
        <mc:Fallback xmlns="">
          <p:pic>
            <p:nvPicPr>
              <p:cNvPr id="2" name="Ink 1">
                <a:extLst>
                  <a:ext uri="{FF2B5EF4-FFF2-40B4-BE49-F238E27FC236}">
                    <a16:creationId xmlns:a16="http://schemas.microsoft.com/office/drawing/2014/main" id="{E00210A8-2E97-46D2-AE68-867D9198F33C}"/>
                  </a:ext>
                </a:extLst>
              </p:cNvPr>
              <p:cNvPicPr/>
              <p:nvPr/>
            </p:nvPicPr>
            <p:blipFill>
              <a:blip r:embed="rId4"/>
              <a:stretch>
                <a:fillRect/>
              </a:stretch>
            </p:blipFill>
            <p:spPr>
              <a:xfrm>
                <a:off x="2017520" y="-518093"/>
                <a:ext cx="99438" cy="21600"/>
              </a:xfrm>
              <a:prstGeom prst="rect">
                <a:avLst/>
              </a:prstGeom>
            </p:spPr>
          </p:pic>
        </mc:Fallback>
      </mc:AlternateContent>
    </p:spTree>
    <p:extLst>
      <p:ext uri="{BB962C8B-B14F-4D97-AF65-F5344CB8AC3E}">
        <p14:creationId xmlns:p14="http://schemas.microsoft.com/office/powerpoint/2010/main" val="340124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Raman Spectroscopy </a:t>
            </a:r>
            <a:endParaRPr lang="en-GB" sz="3200">
              <a:solidFill>
                <a:schemeClr val="accent4"/>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10</a:t>
            </a:fld>
            <a:endParaRPr lang="en-GB"/>
          </a:p>
        </p:txBody>
      </p:sp>
      <p:sp>
        <p:nvSpPr>
          <p:cNvPr id="5" name="Rectangle 4">
            <a:extLst>
              <a:ext uri="{FF2B5EF4-FFF2-40B4-BE49-F238E27FC236}">
                <a16:creationId xmlns:a16="http://schemas.microsoft.com/office/drawing/2014/main" id="{0F90A09C-FFF5-4E5A-AA01-80A927B03011}"/>
              </a:ext>
            </a:extLst>
          </p:cNvPr>
          <p:cNvSpPr/>
          <p:nvPr/>
        </p:nvSpPr>
        <p:spPr>
          <a:xfrm>
            <a:off x="942833" y="1325563"/>
            <a:ext cx="11242960" cy="144655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a:solidFill>
                  <a:schemeClr val="bg1">
                    <a:lumMod val="95000"/>
                  </a:schemeClr>
                </a:solidFill>
                <a:latin typeface="Arial Nova Light"/>
              </a:rPr>
              <a:t>Collect knowledge about </a:t>
            </a:r>
            <a:r>
              <a:rPr lang="en-GB" sz="2200">
                <a:solidFill>
                  <a:schemeClr val="accent4"/>
                </a:solidFill>
                <a:latin typeface="Arial Nova Light"/>
              </a:rPr>
              <a:t>molecular information</a:t>
            </a:r>
            <a:r>
              <a:rPr lang="en-GB" sz="2200">
                <a:solidFill>
                  <a:schemeClr val="bg1">
                    <a:lumMod val="95000"/>
                  </a:schemeClr>
                </a:solidFill>
                <a:latin typeface="Arial Nova Light"/>
              </a:rPr>
              <a:t> and </a:t>
            </a:r>
            <a:r>
              <a:rPr lang="en-GB" sz="2200">
                <a:solidFill>
                  <a:schemeClr val="accent4"/>
                </a:solidFill>
                <a:latin typeface="Arial Nova Light"/>
              </a:rPr>
              <a:t>crystalline structures</a:t>
            </a:r>
            <a:r>
              <a:rPr lang="en-GB" sz="2200">
                <a:solidFill>
                  <a:schemeClr val="bg1">
                    <a:lumMod val="95000"/>
                  </a:schemeClr>
                </a:solidFill>
                <a:latin typeface="Arial Nova Light"/>
              </a:rPr>
              <a:t>. A laser irradiate the sample with monochromatic radiation, with excitations in the UV, visible and near-IR spectral region (785-1064nm). The irradiation generates a Raman spectrum of scattered light.</a:t>
            </a:r>
          </a:p>
        </p:txBody>
      </p:sp>
      <p:sp>
        <p:nvSpPr>
          <p:cNvPr id="8" name="Rectangle 7">
            <a:extLst>
              <a:ext uri="{FF2B5EF4-FFF2-40B4-BE49-F238E27FC236}">
                <a16:creationId xmlns:a16="http://schemas.microsoft.com/office/drawing/2014/main" id="{3932C8B5-D17E-4498-9D88-0AEFA6FEC704}"/>
              </a:ext>
            </a:extLst>
          </p:cNvPr>
          <p:cNvSpPr/>
          <p:nvPr/>
        </p:nvSpPr>
        <p:spPr>
          <a:xfrm>
            <a:off x="953765" y="3302644"/>
            <a:ext cx="5605190" cy="2369880"/>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800">
                <a:solidFill>
                  <a:schemeClr val="bg1">
                    <a:lumMod val="95000"/>
                  </a:schemeClr>
                </a:solidFill>
                <a:latin typeface="Arial Nova Light"/>
              </a:rPr>
              <a:t>Sample preparation:</a:t>
            </a:r>
          </a:p>
          <a:p>
            <a:endParaRPr lang="en-GB" sz="2400">
              <a:solidFill>
                <a:schemeClr val="bg1">
                  <a:lumMod val="95000"/>
                </a:schemeClr>
              </a:solidFill>
              <a:latin typeface="Arial Nova Light"/>
            </a:endParaRPr>
          </a:p>
          <a:p>
            <a:r>
              <a:rPr lang="en-GB" sz="2400">
                <a:solidFill>
                  <a:schemeClr val="bg1">
                    <a:lumMod val="95000"/>
                  </a:schemeClr>
                </a:solidFill>
                <a:latin typeface="Arial Nova Light"/>
              </a:rPr>
              <a:t>The pyrolized sample is placed in a </a:t>
            </a:r>
            <a:r>
              <a:rPr lang="en-GB" sz="2400">
                <a:solidFill>
                  <a:schemeClr val="accent4"/>
                </a:solidFill>
                <a:latin typeface="Arial Nova Light"/>
              </a:rPr>
              <a:t>quartz or glass vessel</a:t>
            </a:r>
            <a:r>
              <a:rPr lang="en-GB" sz="2400">
                <a:solidFill>
                  <a:schemeClr val="bg1">
                    <a:lumMod val="95000"/>
                  </a:schemeClr>
                </a:solidFill>
                <a:latin typeface="Arial Nova Light"/>
              </a:rPr>
              <a:t> and then analyzed, no more sample preparation is needed for Raman.</a:t>
            </a:r>
          </a:p>
        </p:txBody>
      </p:sp>
      <p:pic>
        <p:nvPicPr>
          <p:cNvPr id="4" name="Picture 8" descr="A picture containing printer, truck, car, sitting&#10;&#10;Description generated with very high confidence">
            <a:extLst>
              <a:ext uri="{FF2B5EF4-FFF2-40B4-BE49-F238E27FC236}">
                <a16:creationId xmlns:a16="http://schemas.microsoft.com/office/drawing/2014/main" id="{FA9A1ADC-ED03-49D3-9A08-6122DDC13F5B}"/>
              </a:ext>
            </a:extLst>
          </p:cNvPr>
          <p:cNvPicPr>
            <a:picLocks noChangeAspect="1"/>
          </p:cNvPicPr>
          <p:nvPr/>
        </p:nvPicPr>
        <p:blipFill>
          <a:blip r:embed="rId2"/>
          <a:stretch>
            <a:fillRect/>
          </a:stretch>
        </p:blipFill>
        <p:spPr>
          <a:xfrm>
            <a:off x="6489258" y="3208892"/>
            <a:ext cx="5260607" cy="2543686"/>
          </a:xfrm>
          <a:prstGeom prst="rect">
            <a:avLst/>
          </a:prstGeom>
        </p:spPr>
      </p:pic>
    </p:spTree>
    <p:extLst>
      <p:ext uri="{BB962C8B-B14F-4D97-AF65-F5344CB8AC3E}">
        <p14:creationId xmlns:p14="http://schemas.microsoft.com/office/powerpoint/2010/main" val="414262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Raman Spectroscopy</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11</a:t>
            </a:fld>
            <a:endParaRPr lang="en-GB"/>
          </a:p>
        </p:txBody>
      </p:sp>
      <p:pic>
        <p:nvPicPr>
          <p:cNvPr id="4" name="Picture 3">
            <a:extLst>
              <a:ext uri="{FF2B5EF4-FFF2-40B4-BE49-F238E27FC236}">
                <a16:creationId xmlns:a16="http://schemas.microsoft.com/office/drawing/2014/main" id="{3080AD46-F490-488F-B4C1-A389B6856429}"/>
              </a:ext>
            </a:extLst>
          </p:cNvPr>
          <p:cNvPicPr>
            <a:picLocks noChangeAspect="1"/>
          </p:cNvPicPr>
          <p:nvPr/>
        </p:nvPicPr>
        <p:blipFill>
          <a:blip r:embed="rId2"/>
          <a:stretch>
            <a:fillRect/>
          </a:stretch>
        </p:blipFill>
        <p:spPr>
          <a:xfrm>
            <a:off x="6564313" y="2335254"/>
            <a:ext cx="5308315" cy="4157620"/>
          </a:xfrm>
          <a:prstGeom prst="rect">
            <a:avLst/>
          </a:prstGeom>
        </p:spPr>
      </p:pic>
      <p:sp>
        <p:nvSpPr>
          <p:cNvPr id="8" name="Rectangle 7">
            <a:extLst>
              <a:ext uri="{FF2B5EF4-FFF2-40B4-BE49-F238E27FC236}">
                <a16:creationId xmlns:a16="http://schemas.microsoft.com/office/drawing/2014/main" id="{C3FDDB4E-F019-42C2-9766-0C240A5C9F0F}"/>
              </a:ext>
            </a:extLst>
          </p:cNvPr>
          <p:cNvSpPr/>
          <p:nvPr/>
        </p:nvSpPr>
        <p:spPr>
          <a:xfrm>
            <a:off x="942833" y="6642162"/>
            <a:ext cx="10730612"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C. Eid, A. </a:t>
            </a:r>
            <a:r>
              <a:rPr lang="en-GB" sz="800" err="1">
                <a:solidFill>
                  <a:schemeClr val="bg1">
                    <a:lumMod val="95000"/>
                  </a:schemeClr>
                </a:solidFill>
                <a:latin typeface="Arial Nova Light" panose="020B0304020202020204" pitchFamily="34" charset="0"/>
              </a:rPr>
              <a:t>Brioude</a:t>
            </a:r>
            <a:r>
              <a:rPr lang="en-GB" sz="800">
                <a:solidFill>
                  <a:schemeClr val="bg1">
                    <a:lumMod val="95000"/>
                  </a:schemeClr>
                </a:solidFill>
                <a:latin typeface="Arial Nova Light" panose="020B0304020202020204" pitchFamily="34" charset="0"/>
              </a:rPr>
              <a:t>, V. Salles, J.-C. </a:t>
            </a:r>
            <a:r>
              <a:rPr lang="en-GB" sz="800" err="1">
                <a:solidFill>
                  <a:schemeClr val="bg1">
                    <a:lumMod val="95000"/>
                  </a:schemeClr>
                </a:solidFill>
                <a:latin typeface="Arial Nova Light" panose="020B0304020202020204" pitchFamily="34" charset="0"/>
              </a:rPr>
              <a:t>Plenet</a:t>
            </a:r>
            <a:r>
              <a:rPr lang="en-GB" sz="800">
                <a:solidFill>
                  <a:schemeClr val="bg1">
                    <a:lumMod val="95000"/>
                  </a:schemeClr>
                </a:solidFill>
                <a:latin typeface="Arial Nova Light" panose="020B0304020202020204" pitchFamily="34" charset="0"/>
              </a:rPr>
              <a:t>, R. </a:t>
            </a:r>
            <a:r>
              <a:rPr lang="en-GB" sz="800" err="1">
                <a:solidFill>
                  <a:schemeClr val="bg1">
                    <a:lumMod val="95000"/>
                  </a:schemeClr>
                </a:solidFill>
                <a:latin typeface="Arial Nova Light" panose="020B0304020202020204" pitchFamily="34" charset="0"/>
              </a:rPr>
              <a:t>Asmar</a:t>
            </a:r>
            <a:r>
              <a:rPr lang="en-GB" sz="800">
                <a:solidFill>
                  <a:schemeClr val="bg1">
                    <a:lumMod val="95000"/>
                  </a:schemeClr>
                </a:solidFill>
                <a:latin typeface="Arial Nova Light" panose="020B0304020202020204" pitchFamily="34" charset="0"/>
              </a:rPr>
              <a:t>, Y. </a:t>
            </a:r>
            <a:r>
              <a:rPr lang="en-GB" sz="800" err="1">
                <a:solidFill>
                  <a:schemeClr val="bg1">
                    <a:lumMod val="95000"/>
                  </a:schemeClr>
                </a:solidFill>
                <a:latin typeface="Arial Nova Light" panose="020B0304020202020204" pitchFamily="34" charset="0"/>
              </a:rPr>
              <a:t>Monteil</a:t>
            </a:r>
            <a:r>
              <a:rPr lang="en-GB" sz="800">
                <a:solidFill>
                  <a:schemeClr val="bg1">
                    <a:lumMod val="95000"/>
                  </a:schemeClr>
                </a:solidFill>
                <a:latin typeface="Arial Nova Light" panose="020B0304020202020204" pitchFamily="34" charset="0"/>
              </a:rPr>
              <a:t>, R. Khoury, A. Khoury, P. Miele, Iron-based 1D nanostructures by electrospinning process, Nanotechnology. 21 (2010) 125701. https://doi.org/10.1088/0957-4484/21/12/125701.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1821AF-37A0-42A9-BA81-AC54D4162E15}"/>
                  </a:ext>
                </a:extLst>
              </p:cNvPr>
              <p:cNvSpPr/>
              <p:nvPr/>
            </p:nvSpPr>
            <p:spPr>
              <a:xfrm>
                <a:off x="942833" y="3260739"/>
                <a:ext cx="5621480" cy="2312621"/>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Expectation is to find two bands (marked D and G in the figure), </a:t>
                </a:r>
                <a:r>
                  <a:rPr lang="en-GB" sz="2800" err="1">
                    <a:solidFill>
                      <a:schemeClr val="bg1">
                        <a:lumMod val="95000"/>
                      </a:schemeClr>
                    </a:solidFill>
                    <a:latin typeface="Arial Nova Light" panose="020B0304020202020204" pitchFamily="34" charset="0"/>
                  </a:rPr>
                  <a:t>centered</a:t>
                </a:r>
                <a:r>
                  <a:rPr lang="en-GB" sz="2800">
                    <a:solidFill>
                      <a:schemeClr val="bg1">
                        <a:lumMod val="95000"/>
                      </a:schemeClr>
                    </a:solidFill>
                    <a:latin typeface="Arial Nova Light" panose="020B0304020202020204" pitchFamily="34" charset="0"/>
                  </a:rPr>
                  <a:t> about 1360 and 1594 </a:t>
                </a:r>
                <a14:m>
                  <m:oMath xmlns:m="http://schemas.openxmlformats.org/officeDocument/2006/math">
                    <m:sSup>
                      <m:sSupPr>
                        <m:ctrlPr>
                          <a:rPr lang="en-GB" sz="280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𝑐𝑚</m:t>
                        </m:r>
                      </m:e>
                      <m:sup>
                        <m:r>
                          <a:rPr lang="es-MX" sz="2800" b="0" i="1" smtClean="0">
                            <a:solidFill>
                              <a:schemeClr val="bg1">
                                <a:lumMod val="95000"/>
                              </a:schemeClr>
                            </a:solidFill>
                            <a:latin typeface="Cambria Math" panose="02040503050406030204" pitchFamily="18" charset="0"/>
                          </a:rPr>
                          <m:t>−1</m:t>
                        </m:r>
                      </m:sup>
                    </m:sSup>
                  </m:oMath>
                </a14:m>
                <a:r>
                  <a:rPr lang="en-GB" sz="2800">
                    <a:solidFill>
                      <a:schemeClr val="bg1">
                        <a:lumMod val="95000"/>
                      </a:schemeClr>
                    </a:solidFill>
                    <a:latin typeface="Arial Nova Light" panose="020B0304020202020204" pitchFamily="34" charset="0"/>
                  </a:rPr>
                  <a:t> to confirm the </a:t>
                </a:r>
                <a:r>
                  <a:rPr lang="en-GB" sz="2800">
                    <a:solidFill>
                      <a:schemeClr val="accent4"/>
                    </a:solidFill>
                    <a:latin typeface="Arial Nova Light" panose="020B0304020202020204" pitchFamily="34" charset="0"/>
                  </a:rPr>
                  <a:t>presence of graphitic carbon</a:t>
                </a:r>
                <a:r>
                  <a:rPr lang="en-GB" sz="2800">
                    <a:solidFill>
                      <a:schemeClr val="bg1">
                        <a:lumMod val="95000"/>
                      </a:schemeClr>
                    </a:solidFill>
                    <a:latin typeface="Arial Nova Light" panose="020B0304020202020204" pitchFamily="34" charset="0"/>
                  </a:rPr>
                  <a:t> in the nanofibers.</a:t>
                </a:r>
              </a:p>
            </p:txBody>
          </p:sp>
        </mc:Choice>
        <mc:Fallback xmlns="">
          <p:sp>
            <p:nvSpPr>
              <p:cNvPr id="5" name="Rectangle 4">
                <a:extLst>
                  <a:ext uri="{FF2B5EF4-FFF2-40B4-BE49-F238E27FC236}">
                    <a16:creationId xmlns:a16="http://schemas.microsoft.com/office/drawing/2014/main" id="{D21821AF-37A0-42A9-BA81-AC54D4162E15}"/>
                  </a:ext>
                </a:extLst>
              </p:cNvPr>
              <p:cNvSpPr>
                <a:spLocks noRot="1" noChangeAspect="1" noMove="1" noResize="1" noEditPoints="1" noAdjustHandles="1" noChangeArrowheads="1" noChangeShapeType="1" noTextEdit="1"/>
              </p:cNvSpPr>
              <p:nvPr/>
            </p:nvSpPr>
            <p:spPr>
              <a:xfrm>
                <a:off x="942833" y="3260739"/>
                <a:ext cx="5621480" cy="2312621"/>
              </a:xfrm>
              <a:prstGeom prst="rect">
                <a:avLst/>
              </a:prstGeom>
              <a:blipFill>
                <a:blip r:embed="rId3"/>
                <a:stretch>
                  <a:fillRect l="-2278" t="-2902" r="-434" b="-3694"/>
                </a:stretch>
              </a:blipFill>
            </p:spPr>
            <p:txBody>
              <a:bodyPr/>
              <a:lstStyle/>
              <a:p>
                <a:r>
                  <a:rPr lang="en-US">
                    <a:noFill/>
                  </a:rPr>
                  <a:t> </a:t>
                </a:r>
              </a:p>
            </p:txBody>
          </p:sp>
        </mc:Fallback>
      </mc:AlternateContent>
    </p:spTree>
    <p:extLst>
      <p:ext uri="{BB962C8B-B14F-4D97-AF65-F5344CB8AC3E}">
        <p14:creationId xmlns:p14="http://schemas.microsoft.com/office/powerpoint/2010/main" val="219693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3"/>
            <a:ext cx="11242960" cy="5032377"/>
          </a:xfrm>
        </p:spPr>
        <p:txBody>
          <a:bodyPr>
            <a:normAutofit/>
          </a:bodyPr>
          <a:lstStyle/>
          <a:p>
            <a:pPr marL="0" indent="0">
              <a:buNone/>
            </a:pPr>
            <a:r>
              <a:rPr lang="en-GB">
                <a:solidFill>
                  <a:schemeClr val="bg1">
                    <a:lumMod val="95000"/>
                  </a:schemeClr>
                </a:solidFill>
                <a:latin typeface="Arial Nova Light" panose="020B0304020202020204" pitchFamily="34" charset="0"/>
              </a:rPr>
              <a:t> </a:t>
            </a: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a:p>
            <a:endParaRPr lang="en-GB">
              <a:solidFill>
                <a:schemeClr val="bg1">
                  <a:lumMod val="95000"/>
                </a:schemeClr>
              </a:solidFill>
              <a:latin typeface="Arial Nova Light" panose="020B0304020202020204" pitchFamily="34" charset="0"/>
            </a:endParaRPr>
          </a:p>
        </p:txBody>
      </p:sp>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Conclusions:</a:t>
            </a:r>
            <a:endParaRPr lang="en-GB" sz="4000" b="1">
              <a:solidFill>
                <a:schemeClr val="tx2">
                  <a:lumMod val="75000"/>
                </a:schemeClr>
              </a:solidFill>
              <a:latin typeface="Arial Nova Light" panose="020B0304020202020204" pitchFamily="34" charset="0"/>
            </a:endParaRPr>
          </a:p>
        </p:txBody>
      </p:sp>
      <p:sp>
        <p:nvSpPr>
          <p:cNvPr id="7" name="Content Placeholder 2">
            <a:extLst>
              <a:ext uri="{FF2B5EF4-FFF2-40B4-BE49-F238E27FC236}">
                <a16:creationId xmlns:a16="http://schemas.microsoft.com/office/drawing/2014/main" id="{43F915F1-9C90-4B6E-AA0B-C9F4FCF704FA}"/>
              </a:ext>
            </a:extLst>
          </p:cNvPr>
          <p:cNvSpPr txBox="1">
            <a:spLocks/>
          </p:cNvSpPr>
          <p:nvPr/>
        </p:nvSpPr>
        <p:spPr>
          <a:xfrm>
            <a:off x="949040" y="4312508"/>
            <a:ext cx="11242960" cy="25454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a:rPr>
              <a:t>Rheology ensures </a:t>
            </a:r>
            <a:r>
              <a:rPr lang="en-GB" err="1">
                <a:solidFill>
                  <a:schemeClr val="bg1">
                    <a:lumMod val="95000"/>
                  </a:schemeClr>
                </a:solidFill>
                <a:latin typeface="Arial Nova Light"/>
              </a:rPr>
              <a:t>electrospinnable</a:t>
            </a:r>
            <a:r>
              <a:rPr lang="en-GB">
                <a:solidFill>
                  <a:schemeClr val="bg1">
                    <a:lumMod val="95000"/>
                  </a:schemeClr>
                </a:solidFill>
                <a:latin typeface="Arial Nova Light"/>
              </a:rPr>
              <a:t> polymeric solutions</a:t>
            </a:r>
          </a:p>
          <a:p>
            <a:r>
              <a:rPr lang="en-GB">
                <a:solidFill>
                  <a:schemeClr val="bg1">
                    <a:lumMod val="95000"/>
                  </a:schemeClr>
                </a:solidFill>
                <a:latin typeface="Arial Nova Light"/>
              </a:rPr>
              <a:t>TGA may provide useful information, but is omitted due to time and availability constraints.</a:t>
            </a: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12</a:t>
            </a:fld>
            <a:endParaRPr lang="en-GB"/>
          </a:p>
        </p:txBody>
      </p:sp>
      <p:graphicFrame>
        <p:nvGraphicFramePr>
          <p:cNvPr id="3" name="Table 4">
            <a:extLst>
              <a:ext uri="{FF2B5EF4-FFF2-40B4-BE49-F238E27FC236}">
                <a16:creationId xmlns:a16="http://schemas.microsoft.com/office/drawing/2014/main" id="{B22A4D8D-51F4-4767-8C5C-2F2E123D7F6C}"/>
              </a:ext>
            </a:extLst>
          </p:cNvPr>
          <p:cNvGraphicFramePr>
            <a:graphicFrameLocks noGrp="1"/>
          </p:cNvGraphicFramePr>
          <p:nvPr>
            <p:extLst>
              <p:ext uri="{D42A27DB-BD31-4B8C-83A1-F6EECF244321}">
                <p14:modId xmlns:p14="http://schemas.microsoft.com/office/powerpoint/2010/main" val="118981594"/>
              </p:ext>
            </p:extLst>
          </p:nvPr>
        </p:nvGraphicFramePr>
        <p:xfrm>
          <a:off x="3488611" y="1884230"/>
          <a:ext cx="6151404" cy="2286000"/>
        </p:xfrm>
        <a:graphic>
          <a:graphicData uri="http://schemas.openxmlformats.org/drawingml/2006/table">
            <a:tbl>
              <a:tblPr firstRow="1" bandRow="1">
                <a:tableStyleId>{6E25E649-3F16-4E02-A733-19D2CDBF48F0}</a:tableStyleId>
              </a:tblPr>
              <a:tblGrid>
                <a:gridCol w="2190861">
                  <a:extLst>
                    <a:ext uri="{9D8B030D-6E8A-4147-A177-3AD203B41FA5}">
                      <a16:colId xmlns:a16="http://schemas.microsoft.com/office/drawing/2014/main" val="835223815"/>
                    </a:ext>
                  </a:extLst>
                </a:gridCol>
                <a:gridCol w="3960543">
                  <a:extLst>
                    <a:ext uri="{9D8B030D-6E8A-4147-A177-3AD203B41FA5}">
                      <a16:colId xmlns:a16="http://schemas.microsoft.com/office/drawing/2014/main" val="4132226213"/>
                    </a:ext>
                  </a:extLst>
                </a:gridCol>
              </a:tblGrid>
              <a:tr h="370840">
                <a:tc>
                  <a:txBody>
                    <a:bodyPr/>
                    <a:lstStyle/>
                    <a:p>
                      <a:r>
                        <a:rPr lang="en-US" sz="2400" kern="1200">
                          <a:solidFill>
                            <a:schemeClr val="bg1">
                              <a:lumMod val="95000"/>
                            </a:schemeClr>
                          </a:solidFill>
                        </a:rPr>
                        <a:t>Technique</a:t>
                      </a:r>
                      <a:endParaRPr lang="en-US" sz="2400" kern="1200">
                        <a:solidFill>
                          <a:schemeClr val="bg1">
                            <a:lumMod val="95000"/>
                          </a:schemeClr>
                        </a:solidFill>
                        <a:latin typeface="Arial Nova Light" panose="020B0304020202020204" pitchFamily="34" charset="0"/>
                        <a:ea typeface="+mn-ea"/>
                        <a:cs typeface="+mn-cs"/>
                      </a:endParaRPr>
                    </a:p>
                  </a:txBody>
                  <a:tcPr/>
                </a:tc>
                <a:tc>
                  <a:txBody>
                    <a:bodyPr/>
                    <a:lstStyle/>
                    <a:p>
                      <a:r>
                        <a:rPr lang="en-US" sz="2400" kern="1200">
                          <a:solidFill>
                            <a:schemeClr val="bg1">
                              <a:lumMod val="95000"/>
                            </a:schemeClr>
                          </a:solidFill>
                        </a:rPr>
                        <a:t>Data obtained</a:t>
                      </a:r>
                      <a:endParaRPr lang="en-US" sz="2400" kern="1200">
                        <a:solidFill>
                          <a:schemeClr val="bg1">
                            <a:lumMod val="95000"/>
                          </a:schemeClr>
                        </a:solidFill>
                        <a:latin typeface="Arial Nova Light" panose="020B0304020202020204" pitchFamily="34" charset="0"/>
                        <a:ea typeface="+mn-ea"/>
                        <a:cs typeface="+mn-cs"/>
                      </a:endParaRPr>
                    </a:p>
                  </a:txBody>
                  <a:tcPr/>
                </a:tc>
                <a:extLst>
                  <a:ext uri="{0D108BD9-81ED-4DB2-BD59-A6C34878D82A}">
                    <a16:rowId xmlns:a16="http://schemas.microsoft.com/office/drawing/2014/main" val="1665924132"/>
                  </a:ext>
                </a:extLst>
              </a:tr>
              <a:tr h="370840">
                <a:tc>
                  <a:txBody>
                    <a:bodyPr/>
                    <a:lstStyle/>
                    <a:p>
                      <a:r>
                        <a:rPr lang="en-US" sz="2400" kern="1200">
                          <a:solidFill>
                            <a:srgbClr val="002060"/>
                          </a:solidFill>
                          <a:latin typeface="Arial Nova Light" panose="020B0304020202020204" pitchFamily="34" charset="0"/>
                          <a:ea typeface="+mn-ea"/>
                          <a:cs typeface="+mn-cs"/>
                        </a:rPr>
                        <a:t>Rheology</a:t>
                      </a:r>
                    </a:p>
                  </a:txBody>
                  <a:tcPr/>
                </a:tc>
                <a:tc>
                  <a:txBody>
                    <a:bodyPr/>
                    <a:lstStyle/>
                    <a:p>
                      <a:r>
                        <a:rPr lang="en-US" sz="2400" kern="1200">
                          <a:solidFill>
                            <a:srgbClr val="002060"/>
                          </a:solidFill>
                          <a:latin typeface="Arial Nova Light" panose="020B0304020202020204" pitchFamily="34" charset="0"/>
                          <a:ea typeface="+mn-ea"/>
                          <a:cs typeface="+mn-cs"/>
                        </a:rPr>
                        <a:t>Zero-shear viscosity</a:t>
                      </a:r>
                    </a:p>
                  </a:txBody>
                  <a:tcPr/>
                </a:tc>
                <a:extLst>
                  <a:ext uri="{0D108BD9-81ED-4DB2-BD59-A6C34878D82A}">
                    <a16:rowId xmlns:a16="http://schemas.microsoft.com/office/drawing/2014/main" val="736965312"/>
                  </a:ext>
                </a:extLst>
              </a:tr>
              <a:tr h="370840">
                <a:tc>
                  <a:txBody>
                    <a:bodyPr/>
                    <a:lstStyle/>
                    <a:p>
                      <a:r>
                        <a:rPr lang="en-US" sz="2400" kern="1200">
                          <a:solidFill>
                            <a:srgbClr val="002060"/>
                          </a:solidFill>
                          <a:latin typeface="Arial Nova Light" panose="020B0304020202020204" pitchFamily="34" charset="0"/>
                          <a:ea typeface="+mn-ea"/>
                          <a:cs typeface="+mn-cs"/>
                        </a:rPr>
                        <a:t>4-Wire Kelvin</a:t>
                      </a:r>
                    </a:p>
                  </a:txBody>
                  <a:tcPr/>
                </a:tc>
                <a:tc>
                  <a:txBody>
                    <a:bodyPr/>
                    <a:lstStyle/>
                    <a:p>
                      <a:r>
                        <a:rPr lang="en-US" sz="2400" kern="1200">
                          <a:solidFill>
                            <a:srgbClr val="002060"/>
                          </a:solidFill>
                          <a:latin typeface="Arial Nova Light" panose="020B0304020202020204" pitchFamily="34" charset="0"/>
                          <a:ea typeface="+mn-ea"/>
                          <a:cs typeface="+mn-cs"/>
                        </a:rPr>
                        <a:t>Electrical resistivity</a:t>
                      </a:r>
                    </a:p>
                  </a:txBody>
                  <a:tcPr/>
                </a:tc>
                <a:extLst>
                  <a:ext uri="{0D108BD9-81ED-4DB2-BD59-A6C34878D82A}">
                    <a16:rowId xmlns:a16="http://schemas.microsoft.com/office/drawing/2014/main" val="4161857335"/>
                  </a:ext>
                </a:extLst>
              </a:tr>
              <a:tr h="370840">
                <a:tc>
                  <a:txBody>
                    <a:bodyPr/>
                    <a:lstStyle/>
                    <a:p>
                      <a:r>
                        <a:rPr lang="en-US" sz="2400" kern="1200">
                          <a:solidFill>
                            <a:srgbClr val="002060"/>
                          </a:solidFill>
                          <a:latin typeface="Arial Nova Light" panose="020B0304020202020204" pitchFamily="34" charset="0"/>
                          <a:ea typeface="+mn-ea"/>
                          <a:cs typeface="+mn-cs"/>
                        </a:rPr>
                        <a:t>SEM</a:t>
                      </a:r>
                    </a:p>
                  </a:txBody>
                  <a:tcPr/>
                </a:tc>
                <a:tc>
                  <a:txBody>
                    <a:bodyPr/>
                    <a:lstStyle/>
                    <a:p>
                      <a:r>
                        <a:rPr lang="en-US" sz="2400" kern="1200">
                          <a:solidFill>
                            <a:srgbClr val="002060"/>
                          </a:solidFill>
                          <a:latin typeface="Arial Nova Light" panose="020B0304020202020204" pitchFamily="34" charset="0"/>
                          <a:ea typeface="+mn-ea"/>
                          <a:cs typeface="+mn-cs"/>
                        </a:rPr>
                        <a:t>Fiber morphology</a:t>
                      </a:r>
                    </a:p>
                  </a:txBody>
                  <a:tcPr/>
                </a:tc>
                <a:extLst>
                  <a:ext uri="{0D108BD9-81ED-4DB2-BD59-A6C34878D82A}">
                    <a16:rowId xmlns:a16="http://schemas.microsoft.com/office/drawing/2014/main" val="1388112875"/>
                  </a:ext>
                </a:extLst>
              </a:tr>
              <a:tr h="370840">
                <a:tc>
                  <a:txBody>
                    <a:bodyPr/>
                    <a:lstStyle/>
                    <a:p>
                      <a:r>
                        <a:rPr lang="en-US" sz="2400" kern="1200">
                          <a:solidFill>
                            <a:srgbClr val="002060"/>
                          </a:solidFill>
                          <a:latin typeface="Arial Nova Light" panose="020B0304020202020204" pitchFamily="34" charset="0"/>
                          <a:ea typeface="+mn-ea"/>
                          <a:cs typeface="+mn-cs"/>
                        </a:rPr>
                        <a:t>Raman</a:t>
                      </a:r>
                    </a:p>
                  </a:txBody>
                  <a:tcPr/>
                </a:tc>
                <a:tc>
                  <a:txBody>
                    <a:bodyPr/>
                    <a:lstStyle/>
                    <a:p>
                      <a:r>
                        <a:rPr lang="en-US" sz="2400" kern="1200">
                          <a:solidFill>
                            <a:srgbClr val="002060"/>
                          </a:solidFill>
                          <a:latin typeface="Arial Nova Light" panose="020B0304020202020204" pitchFamily="34" charset="0"/>
                          <a:ea typeface="+mn-ea"/>
                          <a:cs typeface="+mn-cs"/>
                        </a:rPr>
                        <a:t>Presence of graphitic carbon</a:t>
                      </a:r>
                    </a:p>
                  </a:txBody>
                  <a:tcPr/>
                </a:tc>
                <a:extLst>
                  <a:ext uri="{0D108BD9-81ED-4DB2-BD59-A6C34878D82A}">
                    <a16:rowId xmlns:a16="http://schemas.microsoft.com/office/drawing/2014/main" val="3065302295"/>
                  </a:ext>
                </a:extLst>
              </a:tr>
            </a:tbl>
          </a:graphicData>
        </a:graphic>
      </p:graphicFrame>
      <p:sp>
        <p:nvSpPr>
          <p:cNvPr id="8" name="Content Placeholder 2">
            <a:extLst>
              <a:ext uri="{FF2B5EF4-FFF2-40B4-BE49-F238E27FC236}">
                <a16:creationId xmlns:a16="http://schemas.microsoft.com/office/drawing/2014/main" id="{51BAB1C8-45F0-4C69-A161-95F85754EEDC}"/>
              </a:ext>
            </a:extLst>
          </p:cNvPr>
          <p:cNvSpPr txBox="1">
            <a:spLocks/>
          </p:cNvSpPr>
          <p:nvPr/>
        </p:nvSpPr>
        <p:spPr>
          <a:xfrm>
            <a:off x="942833" y="1262194"/>
            <a:ext cx="11242961" cy="937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bg1">
                    <a:lumMod val="95000"/>
                  </a:schemeClr>
                </a:solidFill>
                <a:latin typeface="Arial Nova Light" panose="020B0304020202020204" pitchFamily="34" charset="0"/>
              </a:rPr>
              <a:t>The presented techniques provide enough data to satisfy the project goal.</a:t>
            </a:r>
          </a:p>
          <a:p>
            <a:pPr marL="0" indent="0">
              <a:buNone/>
            </a:pPr>
            <a:endParaRPr lang="en-GB">
              <a:solidFill>
                <a:schemeClr val="bg1">
                  <a:lumMod val="95000"/>
                </a:schemeClr>
              </a:solidFill>
              <a:latin typeface="Arial Nova Light" panose="020B0304020202020204" pitchFamily="34" charset="0"/>
            </a:endParaRPr>
          </a:p>
        </p:txBody>
      </p:sp>
    </p:spTree>
    <p:extLst>
      <p:ext uri="{BB962C8B-B14F-4D97-AF65-F5344CB8AC3E}">
        <p14:creationId xmlns:p14="http://schemas.microsoft.com/office/powerpoint/2010/main" val="70871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DF4E12-8FF6-4ADC-8AF4-F321F8D632CD}"/>
              </a:ext>
            </a:extLst>
          </p:cNvPr>
          <p:cNvSpPr>
            <a:spLocks noGrp="1"/>
          </p:cNvSpPr>
          <p:nvPr>
            <p:ph type="sldNum" sz="quarter" idx="12"/>
          </p:nvPr>
        </p:nvSpPr>
        <p:spPr/>
        <p:txBody>
          <a:bodyPr/>
          <a:lstStyle/>
          <a:p>
            <a:fld id="{44F922D5-DBBB-4193-BE70-B740CC9842E5}" type="slidenum">
              <a:rPr lang="en-GB" smtClean="0"/>
              <a:t>13</a:t>
            </a:fld>
            <a:endParaRPr lang="en-GB"/>
          </a:p>
        </p:txBody>
      </p:sp>
      <p:grpSp>
        <p:nvGrpSpPr>
          <p:cNvPr id="6" name="Group 5">
            <a:extLst>
              <a:ext uri="{FF2B5EF4-FFF2-40B4-BE49-F238E27FC236}">
                <a16:creationId xmlns:a16="http://schemas.microsoft.com/office/drawing/2014/main" id="{4DBCD15F-F0C3-48FC-ABD7-5F90E0C6B0F4}"/>
              </a:ext>
            </a:extLst>
          </p:cNvPr>
          <p:cNvGrpSpPr/>
          <p:nvPr/>
        </p:nvGrpSpPr>
        <p:grpSpPr>
          <a:xfrm>
            <a:off x="1322187" y="1832549"/>
            <a:ext cx="10484251" cy="3192902"/>
            <a:chOff x="1235688" y="1832549"/>
            <a:chExt cx="10484251" cy="3192902"/>
          </a:xfrm>
        </p:grpSpPr>
        <p:pic>
          <p:nvPicPr>
            <p:cNvPr id="10" name="Picture 9">
              <a:extLst>
                <a:ext uri="{FF2B5EF4-FFF2-40B4-BE49-F238E27FC236}">
                  <a16:creationId xmlns:a16="http://schemas.microsoft.com/office/drawing/2014/main" id="{ED7B6AFA-9999-45B0-A85B-E3175253C3FA}"/>
                </a:ext>
              </a:extLst>
            </p:cNvPr>
            <p:cNvPicPr>
              <a:picLocks noChangeAspect="1"/>
            </p:cNvPicPr>
            <p:nvPr/>
          </p:nvPicPr>
          <p:blipFill>
            <a:blip r:embed="rId2"/>
            <a:stretch>
              <a:fillRect/>
            </a:stretch>
          </p:blipFill>
          <p:spPr>
            <a:xfrm>
              <a:off x="1235688" y="2291415"/>
              <a:ext cx="5583238" cy="2275169"/>
            </a:xfrm>
            <a:prstGeom prst="rect">
              <a:avLst/>
            </a:prstGeom>
          </p:spPr>
        </p:pic>
        <p:pic>
          <p:nvPicPr>
            <p:cNvPr id="11" name="Picture 6">
              <a:extLst>
                <a:ext uri="{FF2B5EF4-FFF2-40B4-BE49-F238E27FC236}">
                  <a16:creationId xmlns:a16="http://schemas.microsoft.com/office/drawing/2014/main" id="{FB26ECA2-B74A-4506-AD8A-1E6CDFB5D8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53"/>
            <a:stretch/>
          </p:blipFill>
          <p:spPr bwMode="auto">
            <a:xfrm>
              <a:off x="6991924" y="1832549"/>
              <a:ext cx="4728015" cy="31929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672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References:</a:t>
            </a:r>
          </a:p>
        </p:txBody>
      </p:sp>
      <p:sp>
        <p:nvSpPr>
          <p:cNvPr id="6" name="Content Placeholder 2">
            <a:extLst>
              <a:ext uri="{FF2B5EF4-FFF2-40B4-BE49-F238E27FC236}">
                <a16:creationId xmlns:a16="http://schemas.microsoft.com/office/drawing/2014/main" id="{058630E6-31AF-4451-B084-C9809D0DA4E8}"/>
              </a:ext>
            </a:extLst>
          </p:cNvPr>
          <p:cNvSpPr>
            <a:spLocks noGrp="1"/>
          </p:cNvSpPr>
          <p:nvPr>
            <p:ph idx="1"/>
          </p:nvPr>
        </p:nvSpPr>
        <p:spPr>
          <a:xfrm>
            <a:off x="949040" y="1825624"/>
            <a:ext cx="11242960" cy="5032375"/>
          </a:xfrm>
        </p:spPr>
        <p:txBody>
          <a:bodyPr>
            <a:normAutofit/>
          </a:bodyPr>
          <a:lstStyle/>
          <a:p>
            <a:pPr marL="514350" indent="-514350">
              <a:buFont typeface="+mj-lt"/>
              <a:buAutoNum type="arabicPeriod"/>
            </a:pPr>
            <a:r>
              <a:rPr lang="en-GB">
                <a:solidFill>
                  <a:schemeClr val="bg1">
                    <a:lumMod val="95000"/>
                  </a:schemeClr>
                </a:solidFill>
                <a:latin typeface="Arial Nova Light" panose="020B0304020202020204" pitchFamily="34" charset="0"/>
              </a:rPr>
              <a:t>&lt;reference A&gt;</a:t>
            </a:r>
          </a:p>
          <a:p>
            <a:pPr marL="514350" indent="-514350">
              <a:buFont typeface="+mj-lt"/>
              <a:buAutoNum type="arabicPeriod"/>
            </a:pPr>
            <a:r>
              <a:rPr lang="en-GB">
                <a:solidFill>
                  <a:schemeClr val="bg1">
                    <a:lumMod val="95000"/>
                  </a:schemeClr>
                </a:solidFill>
                <a:latin typeface="Arial Nova Light" panose="020B0304020202020204" pitchFamily="34" charset="0"/>
              </a:rPr>
              <a:t>&lt;reference B&gt;</a:t>
            </a:r>
          </a:p>
          <a:p>
            <a:endParaRPr lang="en-GB">
              <a:solidFill>
                <a:schemeClr val="bg1">
                  <a:lumMod val="9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E473096D-A30D-4C6A-BF79-9EB112512A79}"/>
              </a:ext>
            </a:extLst>
          </p:cNvPr>
          <p:cNvSpPr>
            <a:spLocks noGrp="1"/>
          </p:cNvSpPr>
          <p:nvPr>
            <p:ph type="sldNum" sz="quarter" idx="12"/>
          </p:nvPr>
        </p:nvSpPr>
        <p:spPr/>
        <p:txBody>
          <a:bodyPr/>
          <a:lstStyle/>
          <a:p>
            <a:fld id="{44F922D5-DBBB-4193-BE70-B740CC9842E5}" type="slidenum">
              <a:rPr lang="en-GB" smtClean="0"/>
              <a:t>14</a:t>
            </a:fld>
            <a:endParaRPr lang="en-GB"/>
          </a:p>
        </p:txBody>
      </p:sp>
    </p:spTree>
    <p:extLst>
      <p:ext uri="{BB962C8B-B14F-4D97-AF65-F5344CB8AC3E}">
        <p14:creationId xmlns:p14="http://schemas.microsoft.com/office/powerpoint/2010/main" val="360413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a:t>
            </a:r>
            <a:r>
              <a:rPr lang="en-GB" sz="3200" err="1">
                <a:solidFill>
                  <a:schemeClr val="accent4"/>
                </a:solidFill>
                <a:latin typeface="Arial Nova Light"/>
              </a:rPr>
              <a:t>Carreau</a:t>
            </a:r>
            <a:r>
              <a:rPr lang="en-GB" sz="3200">
                <a:solidFill>
                  <a:schemeClr val="accent4"/>
                </a:solidFill>
                <a:latin typeface="Arial Nova Light"/>
              </a:rPr>
              <a:t>-Yasuda Model)</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15</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49040" y="6637106"/>
            <a:ext cx="10724404" cy="220893"/>
          </a:xfrm>
          <a:prstGeom prst="rect">
            <a:avLst/>
          </a:prstGeom>
        </p:spPr>
        <p:txBody>
          <a:bodyPr wrap="square">
            <a:spAutoFit/>
          </a:bodyPr>
          <a:lstStyle/>
          <a:p>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Rudolph, N., </a:t>
            </a:r>
            <a:r>
              <a:rPr lang="en-GB" sz="800" err="1">
                <a:solidFill>
                  <a:schemeClr val="bg1">
                    <a:lumMod val="95000"/>
                  </a:schemeClr>
                </a:solidFill>
                <a:latin typeface="Arial Nova Light" panose="020B0304020202020204" pitchFamily="34" charset="0"/>
              </a:rPr>
              <a:t>Osswald</a:t>
            </a:r>
            <a:r>
              <a:rPr lang="en-GB" sz="800">
                <a:solidFill>
                  <a:schemeClr val="bg1">
                    <a:lumMod val="95000"/>
                  </a:schemeClr>
                </a:solidFill>
                <a:latin typeface="Arial Nova Light" panose="020B0304020202020204" pitchFamily="34" charset="0"/>
              </a:rPr>
              <a:t>, T., &amp; Rudolph, N. (2014). Generalized Newtonian Fluid (GNF) Models. Polymer Rheology, 59–99. https://doi.org/10.3139/9781569905234.003</a:t>
            </a:r>
          </a:p>
        </p:txBody>
      </p:sp>
      <p:pic>
        <p:nvPicPr>
          <p:cNvPr id="10" name="Picture 9">
            <a:extLst>
              <a:ext uri="{FF2B5EF4-FFF2-40B4-BE49-F238E27FC236}">
                <a16:creationId xmlns:a16="http://schemas.microsoft.com/office/drawing/2014/main" id="{A3C8BC53-C561-4096-BE85-DA6775A31A6B}"/>
              </a:ext>
            </a:extLst>
          </p:cNvPr>
          <p:cNvPicPr>
            <a:picLocks noChangeAspect="1"/>
          </p:cNvPicPr>
          <p:nvPr/>
        </p:nvPicPr>
        <p:blipFill>
          <a:blip r:embed="rId3"/>
          <a:stretch>
            <a:fillRect/>
          </a:stretch>
        </p:blipFill>
        <p:spPr>
          <a:xfrm>
            <a:off x="1367023" y="1366837"/>
            <a:ext cx="10306421" cy="5084762"/>
          </a:xfrm>
          <a:prstGeom prst="rect">
            <a:avLst/>
          </a:prstGeom>
        </p:spPr>
      </p:pic>
    </p:spTree>
    <p:extLst>
      <p:ext uri="{BB962C8B-B14F-4D97-AF65-F5344CB8AC3E}">
        <p14:creationId xmlns:p14="http://schemas.microsoft.com/office/powerpoint/2010/main" val="115344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BAA549A7-2830-4ED6-A802-0791908B8068}"/>
                  </a:ext>
                </a:extLst>
              </p14:cNvPr>
              <p14:cNvContentPartPr/>
              <p14:nvPr/>
            </p14:nvContentPartPr>
            <p14:xfrm>
              <a:off x="400573" y="7394564"/>
              <a:ext cx="360" cy="360"/>
            </p14:xfrm>
          </p:contentPart>
        </mc:Choice>
        <mc:Fallback xmlns="">
          <p:pic>
            <p:nvPicPr>
              <p:cNvPr id="19" name="Ink 18">
                <a:extLst>
                  <a:ext uri="{FF2B5EF4-FFF2-40B4-BE49-F238E27FC236}">
                    <a16:creationId xmlns:a16="http://schemas.microsoft.com/office/drawing/2014/main" id="{BAA549A7-2830-4ED6-A802-0791908B8068}"/>
                  </a:ext>
                </a:extLst>
              </p:cNvPr>
              <p:cNvPicPr/>
              <p:nvPr/>
            </p:nvPicPr>
            <p:blipFill>
              <a:blip r:embed="rId3"/>
              <a:stretch>
                <a:fillRect/>
              </a:stretch>
            </p:blipFill>
            <p:spPr>
              <a:xfrm>
                <a:off x="382573" y="7376564"/>
                <a:ext cx="36000" cy="36000"/>
              </a:xfrm>
              <a:prstGeom prst="rect">
                <a:avLst/>
              </a:prstGeom>
            </p:spPr>
          </p:pic>
        </mc:Fallback>
      </mc:AlternateContent>
      <p:sp>
        <p:nvSpPr>
          <p:cNvPr id="2" name="Slide Number Placeholder 1">
            <a:extLst>
              <a:ext uri="{FF2B5EF4-FFF2-40B4-BE49-F238E27FC236}">
                <a16:creationId xmlns:a16="http://schemas.microsoft.com/office/drawing/2014/main" id="{DAC67B46-6493-4536-8742-98DBC603997F}"/>
              </a:ext>
            </a:extLst>
          </p:cNvPr>
          <p:cNvSpPr>
            <a:spLocks noGrp="1"/>
          </p:cNvSpPr>
          <p:nvPr>
            <p:ph type="sldNum" sz="quarter" idx="12"/>
          </p:nvPr>
        </p:nvSpPr>
        <p:spPr/>
        <p:txBody>
          <a:bodyPr/>
          <a:lstStyle/>
          <a:p>
            <a:fld id="{44F922D5-DBBB-4193-BE70-B740CC9842E5}" type="slidenum">
              <a:rPr lang="en-GB" smtClean="0"/>
              <a:t>16</a:t>
            </a:fld>
            <a:endParaRPr lang="en-GB"/>
          </a:p>
        </p:txBody>
      </p:sp>
      <p:pic>
        <p:nvPicPr>
          <p:cNvPr id="3" name="Picture 2">
            <a:extLst>
              <a:ext uri="{FF2B5EF4-FFF2-40B4-BE49-F238E27FC236}">
                <a16:creationId xmlns:a16="http://schemas.microsoft.com/office/drawing/2014/main" id="{A7AE82D6-2B70-4B72-B2E7-1C26B12E0F4C}"/>
              </a:ext>
            </a:extLst>
          </p:cNvPr>
          <p:cNvPicPr>
            <a:picLocks noChangeAspect="1"/>
          </p:cNvPicPr>
          <p:nvPr/>
        </p:nvPicPr>
        <p:blipFill>
          <a:blip r:embed="rId4"/>
          <a:stretch>
            <a:fillRect/>
          </a:stretch>
        </p:blipFill>
        <p:spPr>
          <a:xfrm>
            <a:off x="3680807" y="1325563"/>
            <a:ext cx="5792008" cy="31817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757EF-D552-4D41-8B32-CCBE702AB4DB}"/>
                  </a:ext>
                </a:extLst>
              </p:cNvPr>
              <p:cNvSpPr txBox="1"/>
              <p:nvPr/>
            </p:nvSpPr>
            <p:spPr>
              <a:xfrm>
                <a:off x="949123" y="5217842"/>
                <a:ext cx="5615189" cy="803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solidFill>
                            <a:schemeClr val="bg1">
                              <a:lumMod val="95000"/>
                            </a:schemeClr>
                          </a:solidFill>
                          <a:latin typeface="Cambria Math" panose="02040503050406030204" pitchFamily="18" charset="0"/>
                        </a:rPr>
                        <m:t>𝑅</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𝑉</m:t>
                          </m:r>
                        </m:num>
                        <m:den>
                          <m:r>
                            <a:rPr lang="es-MX" sz="2800" b="0" i="1" smtClean="0">
                              <a:solidFill>
                                <a:schemeClr val="bg1">
                                  <a:lumMod val="95000"/>
                                </a:schemeClr>
                              </a:solidFill>
                              <a:latin typeface="Cambria Math" panose="02040503050406030204" pitchFamily="18" charset="0"/>
                            </a:rPr>
                            <m:t>𝐼</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r>
                            <m:rPr>
                              <m:sty m:val="p"/>
                            </m:rPr>
                            <a:rPr lang="el-GR" sz="2800" i="1">
                              <a:solidFill>
                                <a:schemeClr val="bg1">
                                  <a:lumMod val="95000"/>
                                </a:schemeClr>
                              </a:solidFill>
                              <a:latin typeface="Cambria Math" panose="02040503050406030204" pitchFamily="18" charset="0"/>
                              <a:ea typeface="Cambria Math" panose="02040503050406030204" pitchFamily="18" charset="0"/>
                            </a:rPr>
                            <m:t>Ω</m:t>
                          </m:r>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5" name="TextBox 4">
                <a:extLst>
                  <a:ext uri="{FF2B5EF4-FFF2-40B4-BE49-F238E27FC236}">
                    <a16:creationId xmlns:a16="http://schemas.microsoft.com/office/drawing/2014/main" id="{88C757EF-D552-4D41-8B32-CCBE702AB4DB}"/>
                  </a:ext>
                </a:extLst>
              </p:cNvPr>
              <p:cNvSpPr txBox="1">
                <a:spLocks noRot="1" noChangeAspect="1" noMove="1" noResize="1" noEditPoints="1" noAdjustHandles="1" noChangeArrowheads="1" noChangeShapeType="1" noTextEdit="1"/>
              </p:cNvSpPr>
              <p:nvPr/>
            </p:nvSpPr>
            <p:spPr>
              <a:xfrm>
                <a:off x="949123" y="5217842"/>
                <a:ext cx="5615189" cy="8038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DC63D-A896-44A5-85AC-BC6F5C4EF36C}"/>
                  </a:ext>
                </a:extLst>
              </p:cNvPr>
              <p:cNvSpPr txBox="1"/>
              <p:nvPr/>
            </p:nvSpPr>
            <p:spPr>
              <a:xfrm>
                <a:off x="6576811" y="5217842"/>
                <a:ext cx="5615189" cy="8209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i="1" smtClean="0">
                          <a:solidFill>
                            <a:schemeClr val="bg1">
                              <a:lumMod val="95000"/>
                            </a:schemeClr>
                          </a:solidFill>
                          <a:latin typeface="Cambria Math" panose="02040503050406030204" pitchFamily="18" charset="0"/>
                          <a:ea typeface="Cambria Math" panose="02040503050406030204" pitchFamily="18" charset="0"/>
                        </a:rPr>
                        <m:t>𝜎</m:t>
                      </m:r>
                      <m:r>
                        <a:rPr lang="es-MX" sz="2800" i="1">
                          <a:solidFill>
                            <a:schemeClr val="bg1">
                              <a:lumMod val="95000"/>
                            </a:schemeClr>
                          </a:solidFill>
                          <a:latin typeface="Cambria Math" panose="02040503050406030204" pitchFamily="18" charset="0"/>
                        </a:rPr>
                        <m:t>=</m:t>
                      </m:r>
                      <m:f>
                        <m:fPr>
                          <m:ctrlPr>
                            <a:rPr lang="es-MX" sz="2800" i="1">
                              <a:solidFill>
                                <a:schemeClr val="bg1">
                                  <a:lumMod val="95000"/>
                                </a:schemeClr>
                              </a:solidFill>
                              <a:latin typeface="Cambria Math" panose="02040503050406030204" pitchFamily="18" charset="0"/>
                            </a:rPr>
                          </m:ctrlPr>
                        </m:fPr>
                        <m:num>
                          <m:r>
                            <a:rPr lang="es-MX" sz="2800" b="0" i="1" smtClean="0">
                              <a:solidFill>
                                <a:schemeClr val="bg1">
                                  <a:lumMod val="95000"/>
                                </a:schemeClr>
                              </a:solidFill>
                              <a:latin typeface="Cambria Math" panose="02040503050406030204" pitchFamily="18" charset="0"/>
                            </a:rPr>
                            <m:t>𝐿</m:t>
                          </m:r>
                        </m:num>
                        <m:den>
                          <m:r>
                            <a:rPr lang="es-MX" sz="2800" b="0" i="1" smtClean="0">
                              <a:solidFill>
                                <a:schemeClr val="bg1">
                                  <a:lumMod val="95000"/>
                                </a:schemeClr>
                              </a:solidFill>
                              <a:latin typeface="Cambria Math" panose="02040503050406030204" pitchFamily="18" charset="0"/>
                            </a:rPr>
                            <m:t>𝑅𝐴</m:t>
                          </m:r>
                        </m:den>
                      </m:f>
                      <m:r>
                        <a:rPr lang="es-MX" sz="2800" b="0" i="1" smtClean="0">
                          <a:solidFill>
                            <a:schemeClr val="bg1">
                              <a:lumMod val="95000"/>
                            </a:schemeClr>
                          </a:solidFill>
                          <a:latin typeface="Cambria Math" panose="02040503050406030204" pitchFamily="18" charset="0"/>
                        </a:rPr>
                        <m:t> </m:t>
                      </m:r>
                      <m:d>
                        <m:dPr>
                          <m:begChr m:val="["/>
                          <m:endChr m:val="]"/>
                          <m:ctrlPr>
                            <a:rPr lang="es-MX" sz="2800" b="0" i="1" smtClean="0">
                              <a:solidFill>
                                <a:schemeClr val="bg1">
                                  <a:lumMod val="95000"/>
                                </a:schemeClr>
                              </a:solidFill>
                              <a:latin typeface="Cambria Math" panose="02040503050406030204" pitchFamily="18" charset="0"/>
                            </a:rPr>
                          </m:ctrlPr>
                        </m:dPr>
                        <m:e>
                          <m:f>
                            <m:fPr>
                              <m:ctrlPr>
                                <a:rPr lang="es-MX" sz="2800" i="1">
                                  <a:solidFill>
                                    <a:schemeClr val="bg1">
                                      <a:lumMod val="95000"/>
                                    </a:schemeClr>
                                  </a:solidFill>
                                  <a:latin typeface="Cambria Math" panose="02040503050406030204" pitchFamily="18" charset="0"/>
                                </a:rPr>
                              </m:ctrlPr>
                            </m:fPr>
                            <m:num>
                              <m:r>
                                <a:rPr lang="es-MX" sz="2800" i="1">
                                  <a:solidFill>
                                    <a:schemeClr val="bg1">
                                      <a:lumMod val="95000"/>
                                    </a:schemeClr>
                                  </a:solidFill>
                                  <a:latin typeface="Cambria Math" panose="02040503050406030204" pitchFamily="18" charset="0"/>
                                </a:rPr>
                                <m:t>𝑆</m:t>
                              </m:r>
                            </m:num>
                            <m:den>
                              <m:r>
                                <a:rPr lang="es-MX" sz="2800" i="1">
                                  <a:solidFill>
                                    <a:schemeClr val="bg1">
                                      <a:lumMod val="95000"/>
                                    </a:schemeClr>
                                  </a:solidFill>
                                  <a:latin typeface="Cambria Math" panose="02040503050406030204" pitchFamily="18" charset="0"/>
                                </a:rPr>
                                <m:t>𝑚</m:t>
                              </m:r>
                            </m:den>
                          </m:f>
                        </m:e>
                      </m:d>
                    </m:oMath>
                  </m:oMathPara>
                </a14:m>
                <a:endParaRPr lang="en-GB" sz="2800" i="1">
                  <a:solidFill>
                    <a:schemeClr val="bg1">
                      <a:lumMod val="95000"/>
                    </a:schemeClr>
                  </a:solidFill>
                  <a:latin typeface="Arial Nova Light" panose="020B0304020202020204" pitchFamily="34" charset="0"/>
                </a:endParaRPr>
              </a:p>
            </p:txBody>
          </p:sp>
        </mc:Choice>
        <mc:Fallback xmlns="">
          <p:sp>
            <p:nvSpPr>
              <p:cNvPr id="6" name="TextBox 5">
                <a:extLst>
                  <a:ext uri="{FF2B5EF4-FFF2-40B4-BE49-F238E27FC236}">
                    <a16:creationId xmlns:a16="http://schemas.microsoft.com/office/drawing/2014/main" id="{56CDC63D-A896-44A5-85AC-BC6F5C4EF36C}"/>
                  </a:ext>
                </a:extLst>
              </p:cNvPr>
              <p:cNvSpPr txBox="1">
                <a:spLocks noRot="1" noChangeAspect="1" noMove="1" noResize="1" noEditPoints="1" noAdjustHandles="1" noChangeArrowheads="1" noChangeShapeType="1" noTextEdit="1"/>
              </p:cNvSpPr>
              <p:nvPr/>
            </p:nvSpPr>
            <p:spPr>
              <a:xfrm>
                <a:off x="6576811" y="5217842"/>
                <a:ext cx="5615189" cy="820994"/>
              </a:xfrm>
              <a:prstGeom prst="rect">
                <a:avLst/>
              </a:prstGeom>
              <a:blipFill>
                <a:blip r:embed="rId6"/>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CB4DADE2-EBFF-43D4-B578-79B981FBA86D}"/>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8" name="Rectangle 7">
            <a:extLst>
              <a:ext uri="{FF2B5EF4-FFF2-40B4-BE49-F238E27FC236}">
                <a16:creationId xmlns:a16="http://schemas.microsoft.com/office/drawing/2014/main" id="{E5AA5861-2006-4377-B354-845FE57B9296}"/>
              </a:ext>
            </a:extLst>
          </p:cNvPr>
          <p:cNvSpPr/>
          <p:nvPr/>
        </p:nvSpPr>
        <p:spPr>
          <a:xfrm>
            <a:off x="961538"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Ohm’s Law:</a:t>
            </a:r>
            <a:endParaRPr lang="en-GB" b="1">
              <a:solidFill>
                <a:schemeClr val="accent4"/>
              </a:solidFill>
            </a:endParaRPr>
          </a:p>
        </p:txBody>
      </p:sp>
      <p:sp>
        <p:nvSpPr>
          <p:cNvPr id="9" name="Rectangle 8">
            <a:extLst>
              <a:ext uri="{FF2B5EF4-FFF2-40B4-BE49-F238E27FC236}">
                <a16:creationId xmlns:a16="http://schemas.microsoft.com/office/drawing/2014/main" id="{FD1A4FBA-F7EA-49E5-85F6-43DCF4CC3402}"/>
              </a:ext>
            </a:extLst>
          </p:cNvPr>
          <p:cNvSpPr/>
          <p:nvPr/>
        </p:nvSpPr>
        <p:spPr>
          <a:xfrm>
            <a:off x="6564270" y="4694622"/>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Electrical conductivity:</a:t>
            </a:r>
            <a:endParaRPr lang="en-GB" b="1">
              <a:solidFill>
                <a:schemeClr val="accent4"/>
              </a:solidFill>
            </a:endParaRPr>
          </a:p>
        </p:txBody>
      </p:sp>
    </p:spTree>
    <p:extLst>
      <p:ext uri="{BB962C8B-B14F-4D97-AF65-F5344CB8AC3E}">
        <p14:creationId xmlns:p14="http://schemas.microsoft.com/office/powerpoint/2010/main" val="223216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D107-D7DB-4A9B-AA15-4038D49BB7C0}"/>
              </a:ext>
            </a:extLst>
          </p:cNvPr>
          <p:cNvSpPr>
            <a:spLocks noGrp="1"/>
          </p:cNvSpPr>
          <p:nvPr>
            <p:ph type="title"/>
          </p:nvPr>
        </p:nvSpPr>
        <p:spPr>
          <a:xfrm>
            <a:off x="942833" y="0"/>
            <a:ext cx="11242960" cy="1325563"/>
          </a:xfrm>
        </p:spPr>
        <p:txBody>
          <a:bodyPr>
            <a:normAutofit/>
          </a:bodyPr>
          <a:lstStyle/>
          <a:p>
            <a:r>
              <a:rPr lang="en-GB" sz="4000">
                <a:solidFill>
                  <a:schemeClr val="bg1">
                    <a:lumMod val="95000"/>
                  </a:schemeClr>
                </a:solidFill>
                <a:latin typeface="Arial Nova Light" panose="020B0304020202020204" pitchFamily="34" charset="0"/>
              </a:rPr>
              <a:t>Agenda</a:t>
            </a:r>
          </a:p>
        </p:txBody>
      </p:sp>
      <p:sp>
        <p:nvSpPr>
          <p:cNvPr id="3" name="Content Placeholder 2">
            <a:extLst>
              <a:ext uri="{FF2B5EF4-FFF2-40B4-BE49-F238E27FC236}">
                <a16:creationId xmlns:a16="http://schemas.microsoft.com/office/drawing/2014/main" id="{6E971A9A-8031-4781-96A0-B9A5656935B5}"/>
              </a:ext>
            </a:extLst>
          </p:cNvPr>
          <p:cNvSpPr>
            <a:spLocks noGrp="1"/>
          </p:cNvSpPr>
          <p:nvPr>
            <p:ph idx="1"/>
          </p:nvPr>
        </p:nvSpPr>
        <p:spPr>
          <a:xfrm>
            <a:off x="949040" y="1690688"/>
            <a:ext cx="11242960" cy="4802186"/>
          </a:xfrm>
        </p:spPr>
        <p:txBody>
          <a:bodyPr vert="horz" lIns="91440" tIns="45720" rIns="91440" bIns="45720" rtlCol="0" anchor="t">
            <a:normAutofit/>
          </a:bodyPr>
          <a:lstStyle/>
          <a:p>
            <a:r>
              <a:rPr lang="en-GB">
                <a:solidFill>
                  <a:schemeClr val="bg1">
                    <a:lumMod val="95000"/>
                  </a:schemeClr>
                </a:solidFill>
                <a:latin typeface="Arial Nova Light" panose="020B0304020202020204" pitchFamily="34" charset="0"/>
              </a:rPr>
              <a:t>Project Overview, goals &amp; justification	: &lt;2min</a:t>
            </a:r>
          </a:p>
          <a:p>
            <a:r>
              <a:rPr lang="en-GB">
                <a:solidFill>
                  <a:schemeClr val="bg1">
                    <a:lumMod val="95000"/>
                  </a:schemeClr>
                </a:solidFill>
                <a:latin typeface="Arial Nova Light" panose="020B0304020202020204" pitchFamily="34" charset="0"/>
              </a:rPr>
              <a:t>Characterization Techniques			: ~10min</a:t>
            </a:r>
          </a:p>
          <a:p>
            <a:pPr lvl="1"/>
            <a:r>
              <a:rPr lang="en-GB">
                <a:solidFill>
                  <a:schemeClr val="bg1">
                    <a:lumMod val="95000"/>
                  </a:schemeClr>
                </a:solidFill>
                <a:latin typeface="Arial Nova Light"/>
              </a:rPr>
              <a:t>Rheology</a:t>
            </a:r>
            <a:endParaRPr lang="en-GB">
              <a:solidFill>
                <a:schemeClr val="bg1">
                  <a:lumMod val="95000"/>
                </a:schemeClr>
              </a:solidFill>
              <a:latin typeface="Arial Nova Light" panose="020B0304020202020204" pitchFamily="34" charset="0"/>
            </a:endParaRPr>
          </a:p>
          <a:p>
            <a:pPr lvl="1"/>
            <a:r>
              <a:rPr lang="en-GB">
                <a:solidFill>
                  <a:schemeClr val="bg1">
                    <a:lumMod val="95000"/>
                  </a:schemeClr>
                </a:solidFill>
                <a:latin typeface="Arial Nova Light" panose="020B0304020202020204" pitchFamily="34" charset="0"/>
              </a:rPr>
              <a:t>Scanning Electron Microscopy (SEM)</a:t>
            </a:r>
          </a:p>
          <a:p>
            <a:pPr lvl="1"/>
            <a:r>
              <a:rPr lang="en-GB">
                <a:solidFill>
                  <a:schemeClr val="bg1">
                    <a:lumMod val="95000"/>
                  </a:schemeClr>
                </a:solidFill>
                <a:latin typeface="Arial Nova Light" panose="020B0304020202020204" pitchFamily="34" charset="0"/>
              </a:rPr>
              <a:t>Raman Spectroscopy</a:t>
            </a:r>
          </a:p>
          <a:p>
            <a:pPr lvl="1"/>
            <a:r>
              <a:rPr lang="en-GB">
                <a:solidFill>
                  <a:schemeClr val="bg1">
                    <a:lumMod val="95000"/>
                  </a:schemeClr>
                </a:solidFill>
                <a:latin typeface="Arial Nova Light" panose="020B0304020202020204" pitchFamily="34" charset="0"/>
              </a:rPr>
              <a:t>4-Wire Kelvin</a:t>
            </a:r>
          </a:p>
          <a:p>
            <a:r>
              <a:rPr lang="en-GB">
                <a:solidFill>
                  <a:schemeClr val="bg1">
                    <a:lumMod val="95000"/>
                  </a:schemeClr>
                </a:solidFill>
                <a:latin typeface="Arial Nova Light" panose="020B0304020202020204" pitchFamily="34" charset="0"/>
              </a:rPr>
              <a:t>Conclusions					: &lt;1min</a:t>
            </a:r>
          </a:p>
          <a:p>
            <a:r>
              <a:rPr lang="en-GB">
                <a:solidFill>
                  <a:schemeClr val="bg1">
                    <a:lumMod val="95000"/>
                  </a:schemeClr>
                </a:solidFill>
                <a:latin typeface="Arial Nova Light" panose="020B0304020202020204" pitchFamily="34" charset="0"/>
              </a:rPr>
              <a:t>Q&amp;A						: &lt;4min</a:t>
            </a:r>
          </a:p>
        </p:txBody>
      </p:sp>
      <p:sp>
        <p:nvSpPr>
          <p:cNvPr id="4" name="Slide Number Placeholder 3">
            <a:extLst>
              <a:ext uri="{FF2B5EF4-FFF2-40B4-BE49-F238E27FC236}">
                <a16:creationId xmlns:a16="http://schemas.microsoft.com/office/drawing/2014/main" id="{DF17BD6F-5EC3-42E2-B061-A46734EB9308}"/>
              </a:ext>
            </a:extLst>
          </p:cNvPr>
          <p:cNvSpPr>
            <a:spLocks noGrp="1"/>
          </p:cNvSpPr>
          <p:nvPr>
            <p:ph type="sldNum" sz="quarter" idx="12"/>
          </p:nvPr>
        </p:nvSpPr>
        <p:spPr/>
        <p:txBody>
          <a:bodyPr/>
          <a:lstStyle/>
          <a:p>
            <a:fld id="{44F922D5-DBBB-4193-BE70-B740CC9842E5}" type="slidenum">
              <a:rPr lang="en-GB" smtClean="0"/>
              <a:t>2</a:t>
            </a:fld>
            <a:endParaRPr lang="en-GB"/>
          </a:p>
        </p:txBody>
      </p:sp>
    </p:spTree>
    <p:extLst>
      <p:ext uri="{BB962C8B-B14F-4D97-AF65-F5344CB8AC3E}">
        <p14:creationId xmlns:p14="http://schemas.microsoft.com/office/powerpoint/2010/main" val="110575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D8BE6-F7AC-4FD8-8FA8-8C683A7C2F62}"/>
              </a:ext>
            </a:extLst>
          </p:cNvPr>
          <p:cNvSpPr>
            <a:spLocks noGrp="1"/>
          </p:cNvSpPr>
          <p:nvPr>
            <p:ph type="title"/>
          </p:nvPr>
        </p:nvSpPr>
        <p:spPr>
          <a:xfrm>
            <a:off x="942833" y="-4762"/>
            <a:ext cx="11242960" cy="1325563"/>
          </a:xfrm>
        </p:spPr>
        <p:txBody>
          <a:bodyPr>
            <a:normAutofit/>
          </a:bodyPr>
          <a:lstStyle/>
          <a:p>
            <a:r>
              <a:rPr lang="en-GB" sz="4000">
                <a:solidFill>
                  <a:schemeClr val="bg1">
                    <a:lumMod val="95000"/>
                  </a:schemeClr>
                </a:solidFill>
                <a:latin typeface="Arial Nova Light" panose="020B0304020202020204" pitchFamily="34" charset="0"/>
              </a:rPr>
              <a:t>Justification:</a:t>
            </a:r>
            <a:endParaRPr lang="en-GB" sz="4000" b="1">
              <a:solidFill>
                <a:schemeClr val="tx2">
                  <a:lumMod val="75000"/>
                </a:schemeClr>
              </a:solidFill>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4819A467-EB4B-46FB-BBC1-89E7ED6000E2}"/>
              </a:ext>
            </a:extLst>
          </p:cNvPr>
          <p:cNvSpPr>
            <a:spLocks noGrp="1"/>
          </p:cNvSpPr>
          <p:nvPr>
            <p:ph type="sldNum" sz="quarter" idx="12"/>
          </p:nvPr>
        </p:nvSpPr>
        <p:spPr/>
        <p:txBody>
          <a:bodyPr/>
          <a:lstStyle/>
          <a:p>
            <a:fld id="{44F922D5-DBBB-4193-BE70-B740CC9842E5}" type="slidenum">
              <a:rPr lang="en-GB" smtClean="0"/>
              <a:t>3</a:t>
            </a:fld>
            <a:endParaRPr lang="en-GB"/>
          </a:p>
        </p:txBody>
      </p:sp>
      <p:sp>
        <p:nvSpPr>
          <p:cNvPr id="9" name="Rectangle 8">
            <a:extLst>
              <a:ext uri="{FF2B5EF4-FFF2-40B4-BE49-F238E27FC236}">
                <a16:creationId xmlns:a16="http://schemas.microsoft.com/office/drawing/2014/main" id="{D3A52D15-9578-4808-8804-8C294A4F60E3}"/>
              </a:ext>
            </a:extLst>
          </p:cNvPr>
          <p:cNvSpPr/>
          <p:nvPr/>
        </p:nvSpPr>
        <p:spPr>
          <a:xfrm>
            <a:off x="942833" y="6399652"/>
            <a:ext cx="10730611" cy="461665"/>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J. Jang, J. Bae, Carbon nanofiber/</a:t>
            </a:r>
            <a:r>
              <a:rPr lang="en-GB" sz="800" err="1">
                <a:solidFill>
                  <a:schemeClr val="bg1">
                    <a:lumMod val="95000"/>
                  </a:schemeClr>
                </a:solidFill>
                <a:latin typeface="Arial Nova Light" panose="020B0304020202020204" pitchFamily="34" charset="0"/>
              </a:rPr>
              <a:t>polypyrrole</a:t>
            </a:r>
            <a:r>
              <a:rPr lang="en-GB" sz="800">
                <a:solidFill>
                  <a:schemeClr val="bg1">
                    <a:lumMod val="95000"/>
                  </a:schemeClr>
                </a:solidFill>
                <a:latin typeface="Arial Nova Light" panose="020B0304020202020204" pitchFamily="34" charset="0"/>
              </a:rPr>
              <a:t> nanocable as toxic gas sensor, Sensors Actuators B Chem. 122 (2007) 7–13. https://doi.org/10.1016/j.snb.2006.05.002.</a:t>
            </a:r>
          </a:p>
          <a:p>
            <a:r>
              <a:rPr lang="en-GB" sz="800">
                <a:solidFill>
                  <a:schemeClr val="bg1">
                    <a:lumMod val="95000"/>
                  </a:schemeClr>
                </a:solidFill>
                <a:latin typeface="Arial Nova Light" panose="020B0304020202020204" pitchFamily="34" charset="0"/>
              </a:rPr>
              <a:t>X. Shi, W. Zhou, D. Ma, Q. Ma, D. Bridges, Y. Ma, A. Hu, Electrospinning of Nanofibers and Their Applications for Energy Devices, J. </a:t>
            </a:r>
            <a:r>
              <a:rPr lang="en-GB" sz="800" err="1">
                <a:solidFill>
                  <a:schemeClr val="bg1">
                    <a:lumMod val="95000"/>
                  </a:schemeClr>
                </a:solidFill>
                <a:latin typeface="Arial Nova Light" panose="020B0304020202020204" pitchFamily="34" charset="0"/>
              </a:rPr>
              <a:t>Nanomater</a:t>
            </a:r>
            <a:r>
              <a:rPr lang="en-GB" sz="800">
                <a:solidFill>
                  <a:schemeClr val="bg1">
                    <a:lumMod val="95000"/>
                  </a:schemeClr>
                </a:solidFill>
                <a:latin typeface="Arial Nova Light" panose="020B0304020202020204" pitchFamily="34" charset="0"/>
              </a:rPr>
              <a:t>. 2015 (2015) 1–20. https://doi.org/10.1155/2015/140716.</a:t>
            </a:r>
          </a:p>
          <a:p>
            <a:r>
              <a:rPr lang="en-GB" sz="800">
                <a:solidFill>
                  <a:schemeClr val="bg1">
                    <a:lumMod val="95000"/>
                  </a:schemeClr>
                </a:solidFill>
                <a:latin typeface="Arial Nova Light" panose="020B0304020202020204" pitchFamily="34" charset="0"/>
              </a:rPr>
              <a:t>C. Monterrey, B. Cárdenas Benítez, INSTITUTO TECNOLOGICO Y DE ESTUDIOS SUPERIORES DE MONTERREY Advanced Manufacturing Techniques for the Fabrication and Surface Modification of Carbon Nanowires, (2017) 160.</a:t>
            </a:r>
          </a:p>
        </p:txBody>
      </p:sp>
      <p:graphicFrame>
        <p:nvGraphicFramePr>
          <p:cNvPr id="15" name="Diagram 14">
            <a:extLst>
              <a:ext uri="{FF2B5EF4-FFF2-40B4-BE49-F238E27FC236}">
                <a16:creationId xmlns:a16="http://schemas.microsoft.com/office/drawing/2014/main" id="{DB3377FB-1160-4DDC-A24F-A1EF059CECB8}"/>
              </a:ext>
            </a:extLst>
          </p:cNvPr>
          <p:cNvGraphicFramePr/>
          <p:nvPr>
            <p:extLst>
              <p:ext uri="{D42A27DB-BD31-4B8C-83A1-F6EECF244321}">
                <p14:modId xmlns:p14="http://schemas.microsoft.com/office/powerpoint/2010/main" val="3050425084"/>
              </p:ext>
            </p:extLst>
          </p:nvPr>
        </p:nvGraphicFramePr>
        <p:xfrm>
          <a:off x="-800229" y="1320801"/>
          <a:ext cx="8376314" cy="463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834A64D6-4DCB-48D9-8458-E025A18C4C4D}"/>
              </a:ext>
            </a:extLst>
          </p:cNvPr>
          <p:cNvPicPr>
            <a:picLocks noChangeAspect="1"/>
          </p:cNvPicPr>
          <p:nvPr/>
        </p:nvPicPr>
        <p:blipFill>
          <a:blip r:embed="rId8"/>
          <a:stretch>
            <a:fillRect/>
          </a:stretch>
        </p:blipFill>
        <p:spPr>
          <a:xfrm>
            <a:off x="9009537" y="2938911"/>
            <a:ext cx="2400635" cy="981212"/>
          </a:xfrm>
          <a:prstGeom prst="rect">
            <a:avLst/>
          </a:prstGeom>
        </p:spPr>
      </p:pic>
      <p:sp>
        <p:nvSpPr>
          <p:cNvPr id="20" name="Rectangle 19">
            <a:extLst>
              <a:ext uri="{FF2B5EF4-FFF2-40B4-BE49-F238E27FC236}">
                <a16:creationId xmlns:a16="http://schemas.microsoft.com/office/drawing/2014/main" id="{CB86EC26-6E55-49BA-9A39-9537B41F96D0}"/>
              </a:ext>
            </a:extLst>
          </p:cNvPr>
          <p:cNvSpPr/>
          <p:nvPr/>
        </p:nvSpPr>
        <p:spPr>
          <a:xfrm>
            <a:off x="8154186" y="2098619"/>
            <a:ext cx="4037814" cy="830997"/>
          </a:xfrm>
          <a:prstGeom prst="rect">
            <a:avLst/>
          </a:prstGeom>
        </p:spPr>
        <p:txBody>
          <a:bodyPr wrap="square">
            <a:spAutoFit/>
          </a:bodyPr>
          <a:lstStyle/>
          <a:p>
            <a:pPr lvl="0" algn="ctr"/>
            <a:r>
              <a:rPr lang="en-GB" sz="2400">
                <a:solidFill>
                  <a:schemeClr val="accent4"/>
                </a:solidFill>
                <a:latin typeface="Arial Nova Light" panose="020B0304020202020204" pitchFamily="34" charset="0"/>
              </a:rPr>
              <a:t>CNWs morphology &amp; conductivity</a:t>
            </a:r>
          </a:p>
        </p:txBody>
      </p:sp>
      <p:sp>
        <p:nvSpPr>
          <p:cNvPr id="22" name="Arrow: Left-Right 21">
            <a:extLst>
              <a:ext uri="{FF2B5EF4-FFF2-40B4-BE49-F238E27FC236}">
                <a16:creationId xmlns:a16="http://schemas.microsoft.com/office/drawing/2014/main" id="{B520F376-2D6B-4CE6-B63B-1D2D06463AB1}"/>
              </a:ext>
            </a:extLst>
          </p:cNvPr>
          <p:cNvSpPr/>
          <p:nvPr/>
        </p:nvSpPr>
        <p:spPr>
          <a:xfrm>
            <a:off x="7615121" y="3281214"/>
            <a:ext cx="926892" cy="338554"/>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306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a:rPr>
              <a:t>Introduction:</a:t>
            </a:r>
            <a:r>
              <a:rPr lang="en-GB" sz="3200">
                <a:solidFill>
                  <a:schemeClr val="accent4"/>
                </a:solidFill>
                <a:latin typeface="Arial Nova Light"/>
              </a:rPr>
              <a:t> Project Overview</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4</a:t>
            </a:fld>
            <a:endParaRPr lang="en-GB"/>
          </a:p>
        </p:txBody>
      </p:sp>
      <p:sp>
        <p:nvSpPr>
          <p:cNvPr id="5" name="Rectangle 4">
            <a:extLst>
              <a:ext uri="{FF2B5EF4-FFF2-40B4-BE49-F238E27FC236}">
                <a16:creationId xmlns:a16="http://schemas.microsoft.com/office/drawing/2014/main" id="{A541337B-F6FD-4877-B1C1-A077DA09D171}"/>
              </a:ext>
            </a:extLst>
          </p:cNvPr>
          <p:cNvSpPr/>
          <p:nvPr/>
        </p:nvSpPr>
        <p:spPr>
          <a:xfrm>
            <a:off x="942833" y="1325563"/>
            <a:ext cx="11242960" cy="1384995"/>
          </a:xfrm>
          <a:prstGeom prst="rect">
            <a:avLst/>
          </a:prstGeom>
        </p:spPr>
        <p:txBody>
          <a:bodyPr wrap="square" anchor="t">
            <a:spAutoFit/>
          </a:bodyPr>
          <a:lstStyle/>
          <a:p>
            <a:r>
              <a:rPr lang="en-GB" sz="2800">
                <a:solidFill>
                  <a:schemeClr val="bg1">
                    <a:lumMod val="95000"/>
                  </a:schemeClr>
                </a:solidFill>
                <a:latin typeface="Arial Nova Light"/>
              </a:rPr>
              <a:t>To design polymer solutions that can be </a:t>
            </a:r>
            <a:r>
              <a:rPr lang="en-GB" sz="2800" b="1" err="1">
                <a:solidFill>
                  <a:schemeClr val="accent4"/>
                </a:solidFill>
                <a:latin typeface="Arial Nova Light"/>
              </a:rPr>
              <a:t>electrospun</a:t>
            </a:r>
            <a:r>
              <a:rPr lang="en-GB" sz="2800">
                <a:solidFill>
                  <a:schemeClr val="bg1">
                    <a:lumMod val="95000"/>
                  </a:schemeClr>
                </a:solidFill>
                <a:latin typeface="Arial Nova Light"/>
              </a:rPr>
              <a:t> by NFES, </a:t>
            </a:r>
            <a:r>
              <a:rPr lang="en-GB" sz="2800" b="1">
                <a:solidFill>
                  <a:schemeClr val="accent4"/>
                </a:solidFill>
                <a:latin typeface="Arial Nova Light"/>
              </a:rPr>
              <a:t>photopolymerized</a:t>
            </a:r>
            <a:r>
              <a:rPr lang="en-GB" sz="2800">
                <a:solidFill>
                  <a:schemeClr val="bg1">
                    <a:lumMod val="95000"/>
                  </a:schemeClr>
                </a:solidFill>
                <a:latin typeface="Arial Nova Light"/>
              </a:rPr>
              <a:t>, and then </a:t>
            </a:r>
            <a:r>
              <a:rPr lang="en-GB" sz="2800" b="1">
                <a:solidFill>
                  <a:schemeClr val="accent4"/>
                </a:solidFill>
                <a:latin typeface="Arial Nova Light"/>
              </a:rPr>
              <a:t>pyrolyzed</a:t>
            </a:r>
            <a:r>
              <a:rPr lang="en-GB" sz="2800">
                <a:solidFill>
                  <a:schemeClr val="bg1">
                    <a:lumMod val="95000"/>
                  </a:schemeClr>
                </a:solidFill>
                <a:latin typeface="Arial Nova Light"/>
              </a:rPr>
              <a:t> into conductive carbon </a:t>
            </a:r>
            <a:r>
              <a:rPr lang="en-GB" sz="2800" err="1">
                <a:solidFill>
                  <a:schemeClr val="bg1">
                    <a:lumMod val="95000"/>
                  </a:schemeClr>
                </a:solidFill>
                <a:latin typeface="Arial Nova Light"/>
              </a:rPr>
              <a:t>nano</a:t>
            </a:r>
            <a:r>
              <a:rPr lang="en-GB" sz="2800">
                <a:solidFill>
                  <a:schemeClr val="bg1">
                    <a:lumMod val="95000"/>
                  </a:schemeClr>
                </a:solidFill>
                <a:latin typeface="Arial Nova Light"/>
              </a:rPr>
              <a:t>-wires.</a:t>
            </a:r>
            <a:endParaRPr lang="en-GB">
              <a:solidFill>
                <a:schemeClr val="bg1">
                  <a:lumMod val="95000"/>
                </a:schemeClr>
              </a:solidFill>
              <a:latin typeface="Arial Nova Light"/>
            </a:endParaRPr>
          </a:p>
        </p:txBody>
      </p:sp>
      <p:sp>
        <p:nvSpPr>
          <p:cNvPr id="3" name="Oval 2">
            <a:extLst>
              <a:ext uri="{FF2B5EF4-FFF2-40B4-BE49-F238E27FC236}">
                <a16:creationId xmlns:a16="http://schemas.microsoft.com/office/drawing/2014/main" id="{4DCA1DBB-7C25-40DD-A1CA-4BDF790567CD}"/>
              </a:ext>
            </a:extLst>
          </p:cNvPr>
          <p:cNvSpPr/>
          <p:nvPr/>
        </p:nvSpPr>
        <p:spPr>
          <a:xfrm>
            <a:off x="1491232" y="4492324"/>
            <a:ext cx="1512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 Solution</a:t>
            </a:r>
          </a:p>
        </p:txBody>
      </p:sp>
      <p:sp>
        <p:nvSpPr>
          <p:cNvPr id="8" name="Oval 7">
            <a:extLst>
              <a:ext uri="{FF2B5EF4-FFF2-40B4-BE49-F238E27FC236}">
                <a16:creationId xmlns:a16="http://schemas.microsoft.com/office/drawing/2014/main" id="{9C12E8BB-8D9E-48AB-A934-A172DD00B64D}"/>
              </a:ext>
            </a:extLst>
          </p:cNvPr>
          <p:cNvSpPr/>
          <p:nvPr/>
        </p:nvSpPr>
        <p:spPr>
          <a:xfrm>
            <a:off x="3915436" y="3299757"/>
            <a:ext cx="2088000" cy="648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Polymeric micro-fibers</a:t>
            </a:r>
          </a:p>
        </p:txBody>
      </p:sp>
      <p:sp>
        <p:nvSpPr>
          <p:cNvPr id="9" name="Oval 8">
            <a:extLst>
              <a:ext uri="{FF2B5EF4-FFF2-40B4-BE49-F238E27FC236}">
                <a16:creationId xmlns:a16="http://schemas.microsoft.com/office/drawing/2014/main" id="{60FF1E52-86AD-4E42-9D21-1D6E3F95FAED}"/>
              </a:ext>
            </a:extLst>
          </p:cNvPr>
          <p:cNvSpPr/>
          <p:nvPr/>
        </p:nvSpPr>
        <p:spPr>
          <a:xfrm>
            <a:off x="8583843" y="3461757"/>
            <a:ext cx="3240000" cy="324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Carbon nano-fibers</a:t>
            </a:r>
          </a:p>
        </p:txBody>
      </p:sp>
      <p:sp>
        <p:nvSpPr>
          <p:cNvPr id="7" name="Rectangle: Rounded Corners 6">
            <a:extLst>
              <a:ext uri="{FF2B5EF4-FFF2-40B4-BE49-F238E27FC236}">
                <a16:creationId xmlns:a16="http://schemas.microsoft.com/office/drawing/2014/main" id="{86069F56-C61A-4425-9D53-C2D984F0DD02}"/>
              </a:ext>
            </a:extLst>
          </p:cNvPr>
          <p:cNvSpPr/>
          <p:nvPr/>
        </p:nvSpPr>
        <p:spPr>
          <a:xfrm>
            <a:off x="987232" y="3137757"/>
            <a:ext cx="2520000" cy="972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Near-Field Electrospinning &amp; Photopolymerization</a:t>
            </a:r>
          </a:p>
        </p:txBody>
      </p:sp>
      <p:sp>
        <p:nvSpPr>
          <p:cNvPr id="13" name="Rectangle: Rounded Corners 12">
            <a:extLst>
              <a:ext uri="{FF2B5EF4-FFF2-40B4-BE49-F238E27FC236}">
                <a16:creationId xmlns:a16="http://schemas.microsoft.com/office/drawing/2014/main" id="{94C0B5A5-B888-4D95-9C43-CFDB889F03DB}"/>
              </a:ext>
            </a:extLst>
          </p:cNvPr>
          <p:cNvSpPr/>
          <p:nvPr/>
        </p:nvSpPr>
        <p:spPr>
          <a:xfrm>
            <a:off x="6411640" y="3299757"/>
            <a:ext cx="1764000" cy="648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Pyrolysis and Carbonization</a:t>
            </a:r>
          </a:p>
        </p:txBody>
      </p:sp>
      <p:sp>
        <p:nvSpPr>
          <p:cNvPr id="11" name="Flowchart: Preparation 10">
            <a:extLst>
              <a:ext uri="{FF2B5EF4-FFF2-40B4-BE49-F238E27FC236}">
                <a16:creationId xmlns:a16="http://schemas.microsoft.com/office/drawing/2014/main" id="{8D6F020A-BC97-4F56-BE04-DCEF9477FD57}"/>
              </a:ext>
            </a:extLst>
          </p:cNvPr>
          <p:cNvSpPr/>
          <p:nvPr/>
        </p:nvSpPr>
        <p:spPr>
          <a:xfrm>
            <a:off x="1095232" y="5522891"/>
            <a:ext cx="2304000" cy="32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Rheology</a:t>
            </a:r>
          </a:p>
        </p:txBody>
      </p:sp>
      <p:sp>
        <p:nvSpPr>
          <p:cNvPr id="15" name="Flowchart: Preparation 14">
            <a:extLst>
              <a:ext uri="{FF2B5EF4-FFF2-40B4-BE49-F238E27FC236}">
                <a16:creationId xmlns:a16="http://schemas.microsoft.com/office/drawing/2014/main" id="{7A422CD3-C2AE-413E-8611-51957AA3142E}"/>
              </a:ext>
            </a:extLst>
          </p:cNvPr>
          <p:cNvSpPr/>
          <p:nvPr/>
        </p:nvSpPr>
        <p:spPr>
          <a:xfrm>
            <a:off x="4365436" y="4266002"/>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sp>
        <p:nvSpPr>
          <p:cNvPr id="16" name="Flowchart: Preparation 15">
            <a:extLst>
              <a:ext uri="{FF2B5EF4-FFF2-40B4-BE49-F238E27FC236}">
                <a16:creationId xmlns:a16="http://schemas.microsoft.com/office/drawing/2014/main" id="{65195508-5453-459B-8D07-4A65712968BB}"/>
              </a:ext>
            </a:extLst>
          </p:cNvPr>
          <p:cNvSpPr/>
          <p:nvPr/>
        </p:nvSpPr>
        <p:spPr>
          <a:xfrm>
            <a:off x="10535956" y="4104972"/>
            <a:ext cx="1620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Raman Spec.</a:t>
            </a:r>
          </a:p>
        </p:txBody>
      </p:sp>
      <p:sp>
        <p:nvSpPr>
          <p:cNvPr id="18" name="Flowchart: Preparation 17">
            <a:extLst>
              <a:ext uri="{FF2B5EF4-FFF2-40B4-BE49-F238E27FC236}">
                <a16:creationId xmlns:a16="http://schemas.microsoft.com/office/drawing/2014/main" id="{9D000BB2-0E07-4EB9-BF3A-F28BA9A49604}"/>
              </a:ext>
            </a:extLst>
          </p:cNvPr>
          <p:cNvSpPr/>
          <p:nvPr/>
        </p:nvSpPr>
        <p:spPr>
          <a:xfrm>
            <a:off x="8303136" y="4104972"/>
            <a:ext cx="1512000" cy="648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4-Wire Kelvin</a:t>
            </a:r>
          </a:p>
        </p:txBody>
      </p:sp>
      <p:cxnSp>
        <p:nvCxnSpPr>
          <p:cNvPr id="21" name="Straight Arrow Connector 20">
            <a:extLst>
              <a:ext uri="{FF2B5EF4-FFF2-40B4-BE49-F238E27FC236}">
                <a16:creationId xmlns:a16="http://schemas.microsoft.com/office/drawing/2014/main" id="{4DE038BA-4E76-495F-B893-69258A64E8EA}"/>
              </a:ext>
            </a:extLst>
          </p:cNvPr>
          <p:cNvCxnSpPr>
            <a:cxnSpLocks/>
            <a:stCxn id="3" idx="0"/>
            <a:endCxn id="7" idx="2"/>
          </p:cNvCxnSpPr>
          <p:nvPr/>
        </p:nvCxnSpPr>
        <p:spPr>
          <a:xfrm flipV="1">
            <a:off x="2247232" y="4109757"/>
            <a:ext cx="0" cy="38256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D8D492-AA20-4479-96CE-EA3B5067E9FB}"/>
              </a:ext>
            </a:extLst>
          </p:cNvPr>
          <p:cNvCxnSpPr>
            <a:cxnSpLocks/>
            <a:stCxn id="7" idx="3"/>
            <a:endCxn id="8" idx="2"/>
          </p:cNvCxnSpPr>
          <p:nvPr/>
        </p:nvCxnSpPr>
        <p:spPr>
          <a:xfrm>
            <a:off x="3507232"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CA2B89-5A9A-4B12-A2A8-A5E340A034F2}"/>
              </a:ext>
            </a:extLst>
          </p:cNvPr>
          <p:cNvCxnSpPr>
            <a:cxnSpLocks/>
            <a:stCxn id="8" idx="6"/>
            <a:endCxn id="13" idx="1"/>
          </p:cNvCxnSpPr>
          <p:nvPr/>
        </p:nvCxnSpPr>
        <p:spPr>
          <a:xfrm>
            <a:off x="6003436" y="3623757"/>
            <a:ext cx="408204"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585E44-750C-4385-924F-1E146BA5E777}"/>
              </a:ext>
            </a:extLst>
          </p:cNvPr>
          <p:cNvCxnSpPr>
            <a:cxnSpLocks/>
            <a:stCxn id="3" idx="4"/>
            <a:endCxn id="11" idx="0"/>
          </p:cNvCxnSpPr>
          <p:nvPr/>
        </p:nvCxnSpPr>
        <p:spPr>
          <a:xfrm>
            <a:off x="2247232" y="5140324"/>
            <a:ext cx="0" cy="38256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AF032B1-482B-44AD-917D-BB30C6059074}"/>
              </a:ext>
            </a:extLst>
          </p:cNvPr>
          <p:cNvCxnSpPr>
            <a:cxnSpLocks/>
            <a:stCxn id="8" idx="4"/>
            <a:endCxn id="15" idx="0"/>
          </p:cNvCxnSpPr>
          <p:nvPr/>
        </p:nvCxnSpPr>
        <p:spPr>
          <a:xfrm>
            <a:off x="4959436" y="3947757"/>
            <a:ext cx="0" cy="318245"/>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69321F-C366-48C6-9A3F-F5A6017738CA}"/>
              </a:ext>
            </a:extLst>
          </p:cNvPr>
          <p:cNvCxnSpPr>
            <a:cxnSpLocks/>
            <a:stCxn id="9" idx="3"/>
            <a:endCxn id="18" idx="0"/>
          </p:cNvCxnSpPr>
          <p:nvPr/>
        </p:nvCxnSpPr>
        <p:spPr>
          <a:xfrm>
            <a:off x="9058330" y="3738308"/>
            <a:ext cx="806"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FFCF6BB-EBF8-4677-AE66-EAC451310568}"/>
              </a:ext>
            </a:extLst>
          </p:cNvPr>
          <p:cNvCxnSpPr>
            <a:cxnSpLocks/>
            <a:stCxn id="9" idx="5"/>
            <a:endCxn id="16" idx="0"/>
          </p:cNvCxnSpPr>
          <p:nvPr/>
        </p:nvCxnSpPr>
        <p:spPr>
          <a:xfrm flipH="1">
            <a:off x="11345956" y="3738308"/>
            <a:ext cx="3400" cy="366664"/>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F0A069-760F-4C41-95F0-0FC362B021D0}"/>
              </a:ext>
            </a:extLst>
          </p:cNvPr>
          <p:cNvCxnSpPr>
            <a:cxnSpLocks/>
            <a:stCxn id="13" idx="3"/>
            <a:endCxn id="9" idx="2"/>
          </p:cNvCxnSpPr>
          <p:nvPr/>
        </p:nvCxnSpPr>
        <p:spPr>
          <a:xfrm>
            <a:off x="8175640" y="3623757"/>
            <a:ext cx="408203"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1" name="Flowchart: Preparation 170">
            <a:extLst>
              <a:ext uri="{FF2B5EF4-FFF2-40B4-BE49-F238E27FC236}">
                <a16:creationId xmlns:a16="http://schemas.microsoft.com/office/drawing/2014/main" id="{9763385E-07B8-498F-AC7F-FFF6EAA53A03}"/>
              </a:ext>
            </a:extLst>
          </p:cNvPr>
          <p:cNvSpPr/>
          <p:nvPr/>
        </p:nvSpPr>
        <p:spPr>
          <a:xfrm>
            <a:off x="9609843" y="4770446"/>
            <a:ext cx="1188000" cy="324000"/>
          </a:xfrm>
          <a:prstGeom prst="flowChartPreparation">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solidFill>
                  <a:schemeClr val="bg1">
                    <a:lumMod val="95000"/>
                  </a:schemeClr>
                </a:solidFill>
                <a:latin typeface="Arial Nova Light" panose="020B0304020202020204" pitchFamily="34" charset="0"/>
              </a:rPr>
              <a:t>SEM</a:t>
            </a:r>
          </a:p>
        </p:txBody>
      </p:sp>
      <p:cxnSp>
        <p:nvCxnSpPr>
          <p:cNvPr id="172" name="Straight Arrow Connector 171">
            <a:extLst>
              <a:ext uri="{FF2B5EF4-FFF2-40B4-BE49-F238E27FC236}">
                <a16:creationId xmlns:a16="http://schemas.microsoft.com/office/drawing/2014/main" id="{50F75C52-4A56-44CE-8903-2E3441D82DC7}"/>
              </a:ext>
            </a:extLst>
          </p:cNvPr>
          <p:cNvCxnSpPr>
            <a:cxnSpLocks/>
            <a:stCxn id="9" idx="4"/>
            <a:endCxn id="171" idx="0"/>
          </p:cNvCxnSpPr>
          <p:nvPr/>
        </p:nvCxnSpPr>
        <p:spPr>
          <a:xfrm>
            <a:off x="10203843" y="3785757"/>
            <a:ext cx="0" cy="984689"/>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490D509-A494-4233-95D7-86F91824304D}"/>
              </a:ext>
            </a:extLst>
          </p:cNvPr>
          <p:cNvGrpSpPr/>
          <p:nvPr/>
        </p:nvGrpSpPr>
        <p:grpSpPr>
          <a:xfrm>
            <a:off x="5213223" y="5594436"/>
            <a:ext cx="2700000" cy="1141965"/>
            <a:chOff x="8973444" y="5649052"/>
            <a:chExt cx="2700000" cy="1141965"/>
          </a:xfrm>
        </p:grpSpPr>
        <p:sp>
          <p:nvSpPr>
            <p:cNvPr id="200" name="Rectangle: Rounded Corners 199">
              <a:extLst>
                <a:ext uri="{FF2B5EF4-FFF2-40B4-BE49-F238E27FC236}">
                  <a16:creationId xmlns:a16="http://schemas.microsoft.com/office/drawing/2014/main" id="{E467DE4A-8C58-4EDE-8CBB-DC7C8256A27A}"/>
                </a:ext>
              </a:extLst>
            </p:cNvPr>
            <p:cNvSpPr/>
            <p:nvPr/>
          </p:nvSpPr>
          <p:spPr>
            <a:xfrm>
              <a:off x="8973444" y="5649052"/>
              <a:ext cx="1224000" cy="50400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Fabrication Process</a:t>
              </a:r>
            </a:p>
          </p:txBody>
        </p:sp>
        <p:sp>
          <p:nvSpPr>
            <p:cNvPr id="201" name="Oval 200">
              <a:extLst>
                <a:ext uri="{FF2B5EF4-FFF2-40B4-BE49-F238E27FC236}">
                  <a16:creationId xmlns:a16="http://schemas.microsoft.com/office/drawing/2014/main" id="{0C49FCF9-B054-477E-A156-310BD79C54C4}"/>
                </a:ext>
              </a:extLst>
            </p:cNvPr>
            <p:cNvSpPr/>
            <p:nvPr/>
          </p:nvSpPr>
          <p:spPr>
            <a:xfrm>
              <a:off x="10413444" y="5775052"/>
              <a:ext cx="1260000" cy="25200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Product</a:t>
              </a:r>
            </a:p>
          </p:txBody>
        </p:sp>
        <p:sp>
          <p:nvSpPr>
            <p:cNvPr id="202" name="Flowchart: Preparation 201">
              <a:extLst>
                <a:ext uri="{FF2B5EF4-FFF2-40B4-BE49-F238E27FC236}">
                  <a16:creationId xmlns:a16="http://schemas.microsoft.com/office/drawing/2014/main" id="{0C681C8C-D4F3-4FE0-B4AC-DCDE1BE96BB6}"/>
                </a:ext>
              </a:extLst>
            </p:cNvPr>
            <p:cNvSpPr/>
            <p:nvPr/>
          </p:nvSpPr>
          <p:spPr>
            <a:xfrm>
              <a:off x="8973444" y="6287017"/>
              <a:ext cx="2700000" cy="504000"/>
            </a:xfrm>
            <a:prstGeom prst="flowChartPreparati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lumMod val="95000"/>
                    </a:schemeClr>
                  </a:solidFill>
                  <a:latin typeface="Arial Nova Light" panose="020B0304020202020204" pitchFamily="34" charset="0"/>
                </a:rPr>
                <a:t>Characterization Technique</a:t>
              </a:r>
            </a:p>
          </p:txBody>
        </p:sp>
      </p:grpSp>
      <p:sp>
        <p:nvSpPr>
          <p:cNvPr id="199" name="Rectangle 198">
            <a:extLst>
              <a:ext uri="{FF2B5EF4-FFF2-40B4-BE49-F238E27FC236}">
                <a16:creationId xmlns:a16="http://schemas.microsoft.com/office/drawing/2014/main" id="{FEB03EB5-FA34-449E-A54D-07A93A6D495D}"/>
              </a:ext>
            </a:extLst>
          </p:cNvPr>
          <p:cNvSpPr/>
          <p:nvPr/>
        </p:nvSpPr>
        <p:spPr>
          <a:xfrm>
            <a:off x="5160566" y="5556247"/>
            <a:ext cx="2807494" cy="1239841"/>
          </a:xfrm>
          <a:prstGeom prst="rect">
            <a:avLst/>
          </a:prstGeom>
          <a:noFill/>
          <a:ln w="254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603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indoor, table, sitting, black&#10;&#10;Description automatically generated">
            <a:extLst>
              <a:ext uri="{FF2B5EF4-FFF2-40B4-BE49-F238E27FC236}">
                <a16:creationId xmlns:a16="http://schemas.microsoft.com/office/drawing/2014/main" id="{2EE0CBCE-22B4-48BA-8B74-5BC762868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US" sz="4000" err="1">
                <a:solidFill>
                  <a:schemeClr val="bg1">
                    <a:lumMod val="95000"/>
                  </a:schemeClr>
                </a:solidFill>
                <a:latin typeface="Arial Nova Light"/>
              </a:rPr>
              <a:t>Charc</a:t>
            </a:r>
            <a:r>
              <a:rPr lang="en-US" sz="4000">
                <a:solidFill>
                  <a:schemeClr val="bg1">
                    <a:lumMod val="95000"/>
                  </a:schemeClr>
                </a:solidFill>
                <a:latin typeface="Arial Nova Light"/>
              </a:rPr>
              <a:t>. Techniques:</a:t>
            </a:r>
            <a:r>
              <a:rPr lang="en-US" sz="3200">
                <a:solidFill>
                  <a:schemeClr val="accent4"/>
                </a:solidFill>
                <a:latin typeface="Arial Nova Light"/>
              </a:rPr>
              <a:t> </a:t>
            </a:r>
            <a:r>
              <a:rPr lang="en-GB" sz="3200">
                <a:solidFill>
                  <a:schemeClr val="accent4"/>
                </a:solidFill>
                <a:latin typeface="Arial Nova Light"/>
              </a:rPr>
              <a:t>Rheology (instrumentation)</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US" smtClean="0"/>
              <a:t>5</a:t>
            </a:fld>
            <a:endParaRPr lang="en-US"/>
          </a:p>
        </p:txBody>
      </p:sp>
      <p:pic>
        <p:nvPicPr>
          <p:cNvPr id="4" name="Picture 3" descr="A picture containing indoor, cup, table, sitting&#10;&#10;Description automatically generated">
            <a:extLst>
              <a:ext uri="{FF2B5EF4-FFF2-40B4-BE49-F238E27FC236}">
                <a16:creationId xmlns:a16="http://schemas.microsoft.com/office/drawing/2014/main" id="{563535E3-D060-49F5-BC3A-DCF81FCCC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7" name="Picture 6" descr="A picture containing indoor, table, cup, small&#10;&#10;Description automatically generated">
            <a:extLst>
              <a:ext uri="{FF2B5EF4-FFF2-40B4-BE49-F238E27FC236}">
                <a16:creationId xmlns:a16="http://schemas.microsoft.com/office/drawing/2014/main" id="{6D386554-E2F0-438F-8C22-F117AFB311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9" name="Picture 8" descr="A picture containing indoor, sitting, black, table&#10;&#10;Description automatically generated">
            <a:extLst>
              <a:ext uri="{FF2B5EF4-FFF2-40B4-BE49-F238E27FC236}">
                <a16:creationId xmlns:a16="http://schemas.microsoft.com/office/drawing/2014/main" id="{40BBC99F-79AA-496A-8DDA-CEF33F5AD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1" name="Picture 10" descr="A picture containing indoor, small, table, sitting&#10;&#10;Description automatically generated">
            <a:extLst>
              <a:ext uri="{FF2B5EF4-FFF2-40B4-BE49-F238E27FC236}">
                <a16:creationId xmlns:a16="http://schemas.microsoft.com/office/drawing/2014/main" id="{A5D4806D-27D6-4562-8C4B-22189D119B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3" name="Picture 12" descr="A picture containing indoor, sitting, small, table&#10;&#10;Description automatically generated">
            <a:extLst>
              <a:ext uri="{FF2B5EF4-FFF2-40B4-BE49-F238E27FC236}">
                <a16:creationId xmlns:a16="http://schemas.microsoft.com/office/drawing/2014/main" id="{BC4D28AE-BA6C-4D6E-A910-E72567C1A8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6" name="Picture 15" descr="A picture containing indoor, table, black, sitting&#10;&#10;Description automatically generated">
            <a:extLst>
              <a:ext uri="{FF2B5EF4-FFF2-40B4-BE49-F238E27FC236}">
                <a16:creationId xmlns:a16="http://schemas.microsoft.com/office/drawing/2014/main" id="{9173379F-B014-4AFC-B719-B37755621F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18" name="Picture 17" descr="A picture containing indoor, table, sitting, black&#10;&#10;Description automatically generated">
            <a:extLst>
              <a:ext uri="{FF2B5EF4-FFF2-40B4-BE49-F238E27FC236}">
                <a16:creationId xmlns:a16="http://schemas.microsoft.com/office/drawing/2014/main" id="{B9C68034-8639-4520-841C-A8387B477F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2170" y="1191558"/>
            <a:ext cx="4030200" cy="2266988"/>
          </a:xfrm>
          <a:prstGeom prst="rect">
            <a:avLst/>
          </a:prstGeom>
        </p:spPr>
      </p:pic>
      <p:pic>
        <p:nvPicPr>
          <p:cNvPr id="20" name="Picture 19" descr="A picture containing indoor, table, black, sitting&#10;&#10;Description automatically generated">
            <a:extLst>
              <a:ext uri="{FF2B5EF4-FFF2-40B4-BE49-F238E27FC236}">
                <a16:creationId xmlns:a16="http://schemas.microsoft.com/office/drawing/2014/main" id="{7E0EFC38-C50F-4E65-8D35-EB4B3358CA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170" y="1191558"/>
            <a:ext cx="4030199" cy="2266987"/>
          </a:xfrm>
          <a:prstGeom prst="rect">
            <a:avLst/>
          </a:prstGeom>
        </p:spPr>
      </p:pic>
      <p:pic>
        <p:nvPicPr>
          <p:cNvPr id="22" name="Picture 21" descr="A picture containing indoor, table, sitting, black&#10;&#10;Description automatically generated">
            <a:extLst>
              <a:ext uri="{FF2B5EF4-FFF2-40B4-BE49-F238E27FC236}">
                <a16:creationId xmlns:a16="http://schemas.microsoft.com/office/drawing/2014/main" id="{FA5995D4-7A17-4426-8B0E-75082EC65B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12170" y="1191558"/>
            <a:ext cx="4027310" cy="2265362"/>
          </a:xfrm>
          <a:prstGeom prst="rect">
            <a:avLst/>
          </a:prstGeom>
        </p:spPr>
      </p:pic>
      <p:pic>
        <p:nvPicPr>
          <p:cNvPr id="24" name="Picture 23" descr="A picture containing indoor, table, sitting, black&#10;&#10;Description automatically generated">
            <a:extLst>
              <a:ext uri="{FF2B5EF4-FFF2-40B4-BE49-F238E27FC236}">
                <a16:creationId xmlns:a16="http://schemas.microsoft.com/office/drawing/2014/main" id="{E3EDCE94-F20C-453A-B191-851563D1D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170" y="1191558"/>
            <a:ext cx="4026104" cy="2265362"/>
          </a:xfrm>
          <a:prstGeom prst="rect">
            <a:avLst/>
          </a:prstGeom>
        </p:spPr>
      </p:pic>
      <p:pic>
        <p:nvPicPr>
          <p:cNvPr id="25" name="Recorded Sound">
            <a:hlinkClick r:id="" action="ppaction://media"/>
            <a:extLst>
              <a:ext uri="{FF2B5EF4-FFF2-40B4-BE49-F238E27FC236}">
                <a16:creationId xmlns:a16="http://schemas.microsoft.com/office/drawing/2014/main" id="{97AB3B9C-02E7-4D24-A104-26FD266A2E88}"/>
              </a:ext>
            </a:extLst>
          </p:cNvPr>
          <p:cNvPicPr>
            <a:picLocks noChangeAspect="1"/>
          </p:cNvPicPr>
          <p:nvPr>
            <a:audioFile r:link="rId2"/>
            <p:extLst>
              <p:ext uri="{DAA4B4D4-6D71-4841-9C94-3DE7FCFB9230}">
                <p14:media xmlns:p14="http://schemas.microsoft.com/office/powerpoint/2010/main" r:embed="rId1">
                  <p14:bmkLst>
                    <p14:bmk name="Bookmark 1" time="1195.5001"/>
                  </p14:bmkLst>
                </p14:media>
              </p:ext>
            </p:extLst>
          </p:nvPr>
        </p:nvPicPr>
        <p:blipFill>
          <a:blip r:embed="rId15"/>
          <a:stretch>
            <a:fillRect/>
          </a:stretch>
        </p:blipFill>
        <p:spPr>
          <a:xfrm>
            <a:off x="12013281" y="0"/>
            <a:ext cx="178719" cy="178719"/>
          </a:xfrm>
          <a:prstGeom prst="rect">
            <a:avLst/>
          </a:prstGeom>
        </p:spPr>
      </p:pic>
      <p:pic>
        <p:nvPicPr>
          <p:cNvPr id="27" name="Picture 26">
            <a:extLst>
              <a:ext uri="{FF2B5EF4-FFF2-40B4-BE49-F238E27FC236}">
                <a16:creationId xmlns:a16="http://schemas.microsoft.com/office/drawing/2014/main" id="{3698E5A3-C0CE-4C40-8E9A-66C7E081ABBA}"/>
              </a:ext>
            </a:extLst>
          </p:cNvPr>
          <p:cNvPicPr>
            <a:picLocks noChangeAspect="1"/>
          </p:cNvPicPr>
          <p:nvPr/>
        </p:nvPicPr>
        <p:blipFill>
          <a:blip r:embed="rId16"/>
          <a:stretch>
            <a:fillRect/>
          </a:stretch>
        </p:blipFill>
        <p:spPr>
          <a:xfrm>
            <a:off x="1412170" y="3454023"/>
            <a:ext cx="4029075" cy="3052902"/>
          </a:xfrm>
          <a:prstGeom prst="rect">
            <a:avLst/>
          </a:prstGeom>
        </p:spPr>
      </p:pic>
      <p:sp>
        <p:nvSpPr>
          <p:cNvPr id="30" name="Rectangle 29">
            <a:extLst>
              <a:ext uri="{FF2B5EF4-FFF2-40B4-BE49-F238E27FC236}">
                <a16:creationId xmlns:a16="http://schemas.microsoft.com/office/drawing/2014/main" id="{7C6442AC-3A81-48FD-95D7-BE376B90D996}"/>
              </a:ext>
            </a:extLst>
          </p:cNvPr>
          <p:cNvSpPr/>
          <p:nvPr/>
        </p:nvSpPr>
        <p:spPr>
          <a:xfrm>
            <a:off x="938338" y="6513185"/>
            <a:ext cx="10735106" cy="33855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a:p>
            <a:r>
              <a:rPr lang="en-GB" sz="800">
                <a:solidFill>
                  <a:schemeClr val="bg1">
                    <a:lumMod val="95000"/>
                  </a:schemeClr>
                </a:solidFill>
                <a:latin typeface="Arial Nova Light" panose="020B0304020202020204" pitchFamily="34" charset="0"/>
              </a:rPr>
              <a:t>Malvern Instruments Worldwide, Malvern Instruments White Paper - A Basic Introduction to Rheology Shear Flow, (2016) 1–20. https://www.malvernpanalytical.com/en/learn/knowledge-center/whitepapers/WP160620BasicIntroRheology.html.</a:t>
            </a:r>
            <a:endParaRPr lang="en-US" sz="800">
              <a:solidFill>
                <a:schemeClr val="bg1">
                  <a:lumMod val="95000"/>
                </a:schemeClr>
              </a:solidFill>
              <a:latin typeface="Arial Nova Light" panose="020B0304020202020204" pitchFamily="34" charset="0"/>
            </a:endParaRPr>
          </a:p>
        </p:txBody>
      </p:sp>
      <p:graphicFrame>
        <p:nvGraphicFramePr>
          <p:cNvPr id="31" name="Table 31">
            <a:extLst>
              <a:ext uri="{FF2B5EF4-FFF2-40B4-BE49-F238E27FC236}">
                <a16:creationId xmlns:a16="http://schemas.microsoft.com/office/drawing/2014/main" id="{631E131D-C90C-4F01-B492-46AFD60AB711}"/>
              </a:ext>
            </a:extLst>
          </p:cNvPr>
          <p:cNvGraphicFramePr>
            <a:graphicFrameLocks noGrp="1"/>
          </p:cNvGraphicFramePr>
          <p:nvPr>
            <p:extLst>
              <p:ext uri="{D42A27DB-BD31-4B8C-83A1-F6EECF244321}">
                <p14:modId xmlns:p14="http://schemas.microsoft.com/office/powerpoint/2010/main" val="3784905353"/>
              </p:ext>
            </p:extLst>
          </p:nvPr>
        </p:nvGraphicFramePr>
        <p:xfrm>
          <a:off x="5905500" y="1325563"/>
          <a:ext cx="6191248" cy="1402080"/>
        </p:xfrm>
        <a:graphic>
          <a:graphicData uri="http://schemas.openxmlformats.org/drawingml/2006/table">
            <a:tbl>
              <a:tblPr firstRow="1" bandRow="1">
                <a:tableStyleId>{6E25E649-3F16-4E02-A733-19D2CDBF48F0}</a:tableStyleId>
              </a:tblPr>
              <a:tblGrid>
                <a:gridCol w="3095624">
                  <a:extLst>
                    <a:ext uri="{9D8B030D-6E8A-4147-A177-3AD203B41FA5}">
                      <a16:colId xmlns:a16="http://schemas.microsoft.com/office/drawing/2014/main" val="713821325"/>
                    </a:ext>
                  </a:extLst>
                </a:gridCol>
                <a:gridCol w="3095624">
                  <a:extLst>
                    <a:ext uri="{9D8B030D-6E8A-4147-A177-3AD203B41FA5}">
                      <a16:colId xmlns:a16="http://schemas.microsoft.com/office/drawing/2014/main" val="1534031677"/>
                    </a:ext>
                  </a:extLst>
                </a:gridCol>
              </a:tblGrid>
              <a:tr h="276225">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Measured Parameter</a:t>
                      </a:r>
                    </a:p>
                  </a:txBody>
                  <a:tcPr/>
                </a:tc>
                <a:tc>
                  <a:txBody>
                    <a:bodyPr/>
                    <a:lstStyle/>
                    <a:p>
                      <a:pPr algn="ctr"/>
                      <a:r>
                        <a:rPr lang="en-GB" sz="2000" b="0" kern="1200" noProof="0">
                          <a:solidFill>
                            <a:schemeClr val="bg1">
                              <a:lumMod val="95000"/>
                            </a:schemeClr>
                          </a:solidFill>
                          <a:latin typeface="Arial Nova Light" panose="020B0304020202020204" pitchFamily="34" charset="0"/>
                          <a:ea typeface="+mn-ea"/>
                          <a:cs typeface="+mn-cs"/>
                        </a:rPr>
                        <a:t>Calculated Parameter</a:t>
                      </a:r>
                    </a:p>
                  </a:txBody>
                  <a:tcPr/>
                </a:tc>
                <a:extLst>
                  <a:ext uri="{0D108BD9-81ED-4DB2-BD59-A6C34878D82A}">
                    <a16:rowId xmlns:a16="http://schemas.microsoft.com/office/drawing/2014/main" val="61414356"/>
                  </a:ext>
                </a:extLst>
              </a:tr>
              <a:tr h="619125">
                <a:tc>
                  <a:txBody>
                    <a:bodyPr/>
                    <a:lstStyle/>
                    <a:p>
                      <a:pPr algn="ctr"/>
                      <a:r>
                        <a:rPr lang="en-GB" sz="2000" b="0" kern="1200" noProof="0">
                          <a:solidFill>
                            <a:srgbClr val="002060"/>
                          </a:solidFill>
                          <a:latin typeface="Arial Nova Light" panose="020B0304020202020204" pitchFamily="34" charset="0"/>
                          <a:ea typeface="+mn-ea"/>
                          <a:cs typeface="+mn-cs"/>
                        </a:rPr>
                        <a:t>Torque</a:t>
                      </a:r>
                    </a:p>
                    <a:p>
                      <a:pPr algn="ctr"/>
                      <a:r>
                        <a:rPr lang="en-GB" sz="2000" b="0" kern="1200" noProof="0">
                          <a:solidFill>
                            <a:srgbClr val="002060"/>
                          </a:solidFill>
                          <a:latin typeface="Arial Nova Light" panose="020B0304020202020204" pitchFamily="34" charset="0"/>
                          <a:ea typeface="+mn-ea"/>
                          <a:cs typeface="+mn-cs"/>
                        </a:rPr>
                        <a:t>Angular displacement</a:t>
                      </a:r>
                    </a:p>
                    <a:p>
                      <a:pPr algn="ctr"/>
                      <a:r>
                        <a:rPr lang="en-GB" sz="2000" b="0" kern="1200" noProof="0">
                          <a:solidFill>
                            <a:srgbClr val="002060"/>
                          </a:solidFill>
                          <a:latin typeface="Arial Nova Light" panose="020B0304020202020204" pitchFamily="34" charset="0"/>
                          <a:ea typeface="+mn-ea"/>
                          <a:cs typeface="+mn-cs"/>
                        </a:rPr>
                        <a:t>Angular velocity</a:t>
                      </a:r>
                    </a:p>
                  </a:txBody>
                  <a:tcPr/>
                </a:tc>
                <a:tc>
                  <a:txBody>
                    <a:bodyPr/>
                    <a:lstStyle/>
                    <a:p>
                      <a:pPr algn="ctr"/>
                      <a:r>
                        <a:rPr lang="en-GB" sz="2000" b="0" kern="1200" noProof="0">
                          <a:solidFill>
                            <a:srgbClr val="002060"/>
                          </a:solidFill>
                          <a:latin typeface="Arial Nova Light" panose="020B0304020202020204" pitchFamily="34" charset="0"/>
                          <a:ea typeface="+mn-ea"/>
                          <a:cs typeface="+mn-cs"/>
                        </a:rPr>
                        <a:t>Stress</a:t>
                      </a:r>
                    </a:p>
                    <a:p>
                      <a:pPr algn="ctr"/>
                      <a:r>
                        <a:rPr lang="en-GB" sz="2000" b="0" kern="1200" noProof="0">
                          <a:solidFill>
                            <a:srgbClr val="002060"/>
                          </a:solidFill>
                          <a:latin typeface="Arial Nova Light" panose="020B0304020202020204" pitchFamily="34" charset="0"/>
                          <a:ea typeface="+mn-ea"/>
                          <a:cs typeface="+mn-cs"/>
                        </a:rPr>
                        <a:t>Strain</a:t>
                      </a:r>
                    </a:p>
                    <a:p>
                      <a:pPr algn="ctr"/>
                      <a:r>
                        <a:rPr lang="en-GB" sz="2000" b="0" kern="1200" noProof="0">
                          <a:solidFill>
                            <a:srgbClr val="002060"/>
                          </a:solidFill>
                          <a:latin typeface="Arial Nova Light" panose="020B0304020202020204" pitchFamily="34" charset="0"/>
                          <a:ea typeface="+mn-ea"/>
                          <a:cs typeface="+mn-cs"/>
                        </a:rPr>
                        <a:t>Shear rate</a:t>
                      </a:r>
                    </a:p>
                  </a:txBody>
                  <a:tcPr/>
                </a:tc>
                <a:extLst>
                  <a:ext uri="{0D108BD9-81ED-4DB2-BD59-A6C34878D82A}">
                    <a16:rowId xmlns:a16="http://schemas.microsoft.com/office/drawing/2014/main" val="4286857165"/>
                  </a:ext>
                </a:extLst>
              </a:tr>
            </a:tbl>
          </a:graphicData>
        </a:graphic>
      </p:graphicFrame>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782A8B-86B2-4C0B-8273-EC7AFA3048B7}"/>
                  </a:ext>
                </a:extLst>
              </p:cNvPr>
              <p:cNvSpPr txBox="1"/>
              <p:nvPr/>
            </p:nvSpPr>
            <p:spPr>
              <a:xfrm>
                <a:off x="5907550" y="3095185"/>
                <a:ext cx="6191249"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𝑇𝑜𝑟𝑞𝑢𝑒</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i="0">
                              <a:solidFill>
                                <a:schemeClr val="bg1">
                                  <a:lumMod val="95000"/>
                                </a:schemeClr>
                              </a:solidFill>
                              <a:latin typeface="Cambria Math" panose="02040503050406030204" pitchFamily="18" charset="0"/>
                            </a:rPr>
                            <m:t>N</m:t>
                          </m:r>
                          <m:r>
                            <a:rPr lang="en-US" sz="2000" i="0">
                              <a:solidFill>
                                <a:schemeClr val="bg1">
                                  <a:lumMod val="95000"/>
                                </a:schemeClr>
                              </a:solidFill>
                              <a:latin typeface="Cambria Math" panose="02040503050406030204" pitchFamily="18" charset="0"/>
                            </a:rPr>
                            <m:t>∙</m:t>
                          </m:r>
                          <m:r>
                            <m:rPr>
                              <m:sty m:val="p"/>
                            </m:rPr>
                            <a:rPr lang="en-US" sz="2000" i="0">
                              <a:solidFill>
                                <a:schemeClr val="bg1">
                                  <a:lumMod val="95000"/>
                                </a:schemeClr>
                              </a:solidFill>
                              <a:latin typeface="Cambria Math" panose="02040503050406030204" pitchFamily="18" charset="0"/>
                            </a:rPr>
                            <m:t>m</m:t>
                          </m:r>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𝑆𝑡𝑟𝑒𝑠𝑠</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3" name="TextBox 32">
                <a:extLst>
                  <a:ext uri="{FF2B5EF4-FFF2-40B4-BE49-F238E27FC236}">
                    <a16:creationId xmlns:a16="http://schemas.microsoft.com/office/drawing/2014/main" id="{FA782A8B-86B2-4C0B-8273-EC7AFA3048B7}"/>
                  </a:ext>
                </a:extLst>
              </p:cNvPr>
              <p:cNvSpPr txBox="1">
                <a:spLocks noRot="1" noChangeAspect="1" noMove="1" noResize="1" noEditPoints="1" noAdjustHandles="1" noChangeArrowheads="1" noChangeShapeType="1" noTextEdit="1"/>
              </p:cNvSpPr>
              <p:nvPr/>
            </p:nvSpPr>
            <p:spPr>
              <a:xfrm>
                <a:off x="5907550" y="3095185"/>
                <a:ext cx="6191249" cy="307777"/>
              </a:xfrm>
              <a:prstGeom prst="rect">
                <a:avLst/>
              </a:prstGeom>
              <a:blipFill>
                <a:blip r:embed="rId17"/>
                <a:stretch>
                  <a:fillRect l="-1378" b="-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F6F4E7F-423A-479C-8559-7058F86D265C}"/>
                  </a:ext>
                </a:extLst>
              </p:cNvPr>
              <p:cNvSpPr txBox="1"/>
              <p:nvPr/>
            </p:nvSpPr>
            <p:spPr>
              <a:xfrm>
                <a:off x="5907549" y="3710740"/>
                <a:ext cx="6191250" cy="684931"/>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smtClean="0">
                          <a:solidFill>
                            <a:schemeClr val="bg1">
                              <a:lumMod val="95000"/>
                            </a:schemeClr>
                          </a:solidFill>
                          <a:latin typeface="Cambria Math" panose="02040503050406030204" pitchFamily="18" charset="0"/>
                        </a:rPr>
                        <m:t>𝑆h𝑒𝑎𝑟</m:t>
                      </m:r>
                      <m:r>
                        <a:rPr lang="en-US" sz="2000" smtClean="0">
                          <a:solidFill>
                            <a:schemeClr val="bg1">
                              <a:lumMod val="95000"/>
                            </a:schemeClr>
                          </a:solidFill>
                          <a:latin typeface="Cambria Math" panose="02040503050406030204" pitchFamily="18" charset="0"/>
                        </a:rPr>
                        <m:t> </m:t>
                      </m:r>
                      <m:r>
                        <a:rPr lang="en-US" sz="2000" smtClean="0">
                          <a:solidFill>
                            <a:schemeClr val="bg1">
                              <a:lumMod val="95000"/>
                            </a:schemeClr>
                          </a:solidFill>
                          <a:latin typeface="Cambria Math" panose="02040503050406030204" pitchFamily="18" charset="0"/>
                        </a:rPr>
                        <m:t>𝑟𝑎𝑡𝑒</m:t>
                      </m:r>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𝐴𝑛𝑔𝑢𝑙𝑎𝑟</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𝑣𝑒𝑙𝑜𝑐𝑖𝑡𝑦</m:t>
                      </m:r>
                      <m:d>
                        <m:dPr>
                          <m:begChr m:val="["/>
                          <m:endChr m:val="]"/>
                          <m:ctrlPr>
                            <a:rPr lang="en-US" sz="2000" i="1">
                              <a:solidFill>
                                <a:schemeClr val="bg1">
                                  <a:lumMod val="95000"/>
                                </a:schemeClr>
                              </a:solidFill>
                              <a:latin typeface="Cambria Math" panose="02040503050406030204" pitchFamily="18" charset="0"/>
                            </a:rPr>
                          </m:ctrlPr>
                        </m:dPr>
                        <m:e>
                          <m:f>
                            <m:fPr>
                              <m:ctrlPr>
                                <a:rPr lang="en-US" sz="2000" i="1">
                                  <a:solidFill>
                                    <a:schemeClr val="bg1">
                                      <a:lumMod val="95000"/>
                                    </a:schemeClr>
                                  </a:solidFill>
                                  <a:latin typeface="Cambria Math" panose="02040503050406030204" pitchFamily="18" charset="0"/>
                                </a:rPr>
                              </m:ctrlPr>
                            </m:fPr>
                            <m:num>
                              <m:r>
                                <m:rPr>
                                  <m:sty m:val="p"/>
                                </m:rPr>
                                <a:rPr lang="en-US" sz="2000" i="0">
                                  <a:solidFill>
                                    <a:schemeClr val="bg1">
                                      <a:lumMod val="95000"/>
                                    </a:schemeClr>
                                  </a:solidFill>
                                  <a:latin typeface="Cambria Math" panose="02040503050406030204" pitchFamily="18" charset="0"/>
                                </a:rPr>
                                <m:t>rad</m:t>
                              </m:r>
                            </m:num>
                            <m:den>
                              <m:r>
                                <m:rPr>
                                  <m:sty m:val="p"/>
                                </m:rPr>
                                <a:rPr lang="en-US" sz="2000" i="0">
                                  <a:solidFill>
                                    <a:schemeClr val="bg1">
                                      <a:lumMod val="95000"/>
                                    </a:schemeClr>
                                  </a:solidFill>
                                  <a:latin typeface="Cambria Math" panose="02040503050406030204" pitchFamily="18" charset="0"/>
                                </a:rPr>
                                <m:t>s</m:t>
                              </m:r>
                            </m:den>
                          </m:f>
                        </m:e>
                      </m:d>
                      <m:r>
                        <a:rPr lang="en-US" sz="2000">
                          <a:solidFill>
                            <a:schemeClr val="bg1">
                              <a:lumMod val="95000"/>
                            </a:schemeClr>
                          </a:solidFill>
                          <a:latin typeface="Cambria Math" panose="02040503050406030204" pitchFamily="18" charset="0"/>
                        </a:rPr>
                        <m:t>∙</m:t>
                      </m:r>
                      <m:r>
                        <a:rPr lang="en-US" sz="2000">
                          <a:solidFill>
                            <a:schemeClr val="bg1">
                              <a:lumMod val="95000"/>
                            </a:schemeClr>
                          </a:solidFill>
                          <a:latin typeface="Cambria Math" panose="02040503050406030204" pitchFamily="18" charset="0"/>
                        </a:rPr>
                        <m:t>𝑆𝑡𝑟𝑎𝑖𝑛</m:t>
                      </m:r>
                      <m:r>
                        <a:rPr lang="en-US" sz="2000">
                          <a:solidFill>
                            <a:schemeClr val="bg1">
                              <a:lumMod val="95000"/>
                            </a:schemeClr>
                          </a:solidFill>
                          <a:latin typeface="Cambria Math" panose="02040503050406030204" pitchFamily="18" charset="0"/>
                        </a:rPr>
                        <m:t> </m:t>
                      </m:r>
                      <m:r>
                        <a:rPr lang="en-US" sz="2000">
                          <a:solidFill>
                            <a:schemeClr val="bg1">
                              <a:lumMod val="95000"/>
                            </a:schemeClr>
                          </a:solidFill>
                          <a:latin typeface="Cambria Math" panose="02040503050406030204" pitchFamily="18" charset="0"/>
                        </a:rPr>
                        <m:t>𝑐𝑜𝑛𝑠𝑡𝑎𝑛𝑡</m:t>
                      </m:r>
                    </m:oMath>
                  </m:oMathPara>
                </a14:m>
                <a:endParaRPr lang="en-US" sz="2000">
                  <a:solidFill>
                    <a:schemeClr val="bg1">
                      <a:lumMod val="95000"/>
                    </a:schemeClr>
                  </a:solidFill>
                  <a:latin typeface="Arial Nova Light" panose="020B0304020202020204" pitchFamily="34" charset="0"/>
                </a:endParaRPr>
              </a:p>
            </p:txBody>
          </p:sp>
        </mc:Choice>
        <mc:Fallback xmlns="">
          <p:sp>
            <p:nvSpPr>
              <p:cNvPr id="34" name="TextBox 33">
                <a:extLst>
                  <a:ext uri="{FF2B5EF4-FFF2-40B4-BE49-F238E27FC236}">
                    <a16:creationId xmlns:a16="http://schemas.microsoft.com/office/drawing/2014/main" id="{3F6F4E7F-423A-479C-8559-7058F86D265C}"/>
                  </a:ext>
                </a:extLst>
              </p:cNvPr>
              <p:cNvSpPr txBox="1">
                <a:spLocks noRot="1" noChangeAspect="1" noMove="1" noResize="1" noEditPoints="1" noAdjustHandles="1" noChangeArrowheads="1" noChangeShapeType="1" noTextEdit="1"/>
              </p:cNvSpPr>
              <p:nvPr/>
            </p:nvSpPr>
            <p:spPr>
              <a:xfrm>
                <a:off x="5907549" y="3710740"/>
                <a:ext cx="6191250" cy="6849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318332D-80A8-4BDE-90D6-3D02E868070B}"/>
                  </a:ext>
                </a:extLst>
              </p:cNvPr>
              <p:cNvSpPr txBox="1"/>
              <p:nvPr/>
            </p:nvSpPr>
            <p:spPr>
              <a:xfrm>
                <a:off x="5905500" y="3402963"/>
                <a:ext cx="6195348" cy="307777"/>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solidFill>
                            <a:schemeClr val="bg1">
                              <a:lumMod val="95000"/>
                            </a:schemeClr>
                          </a:solidFill>
                          <a:latin typeface="Cambria Math" panose="02040503050406030204" pitchFamily="18" charset="0"/>
                        </a:rPr>
                        <m:t>𝑆𝑡</m:t>
                      </m:r>
                      <m:r>
                        <a:rPr lang="en-US" sz="2000" b="0" i="1" smtClean="0">
                          <a:solidFill>
                            <a:schemeClr val="bg1">
                              <a:lumMod val="95000"/>
                            </a:schemeClr>
                          </a:solidFill>
                          <a:latin typeface="Cambria Math" panose="02040503050406030204" pitchFamily="18" charset="0"/>
                        </a:rPr>
                        <m:t>𝑟𝑎𝑖𝑛</m:t>
                      </m:r>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𝐴𝑛𝑔𝑢𝑙𝑎𝑟</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𝑑𝑖𝑠𝑝𝑙𝑎𝑐𝑒𝑚𝑒𝑛𝑡</m:t>
                      </m:r>
                      <m:d>
                        <m:dPr>
                          <m:begChr m:val="["/>
                          <m:endChr m:val="]"/>
                          <m:ctrlPr>
                            <a:rPr lang="en-US" sz="2000" i="1">
                              <a:solidFill>
                                <a:schemeClr val="bg1">
                                  <a:lumMod val="95000"/>
                                </a:schemeClr>
                              </a:solidFill>
                              <a:latin typeface="Cambria Math" panose="02040503050406030204" pitchFamily="18" charset="0"/>
                            </a:rPr>
                          </m:ctrlPr>
                        </m:dPr>
                        <m:e>
                          <m:r>
                            <m:rPr>
                              <m:sty m:val="p"/>
                            </m:rPr>
                            <a:rPr lang="en-US" sz="2000" b="0" i="0" smtClean="0">
                              <a:solidFill>
                                <a:schemeClr val="bg1">
                                  <a:lumMod val="95000"/>
                                </a:schemeClr>
                              </a:solidFill>
                              <a:latin typeface="Cambria Math" panose="02040503050406030204" pitchFamily="18" charset="0"/>
                            </a:rPr>
                            <m:t>rad</m:t>
                          </m:r>
                        </m:e>
                      </m:d>
                      <m:r>
                        <a:rPr lang="en-US" sz="2000" i="1">
                          <a:solidFill>
                            <a:schemeClr val="bg1">
                              <a:lumMod val="95000"/>
                            </a:schemeClr>
                          </a:solidFill>
                          <a:latin typeface="Cambria Math" panose="02040503050406030204" pitchFamily="18" charset="0"/>
                        </a:rPr>
                        <m:t>∙</m:t>
                      </m:r>
                      <m:r>
                        <a:rPr lang="en-US" sz="2000" i="1">
                          <a:solidFill>
                            <a:schemeClr val="bg1">
                              <a:lumMod val="95000"/>
                            </a:schemeClr>
                          </a:solidFill>
                          <a:latin typeface="Cambria Math" panose="02040503050406030204" pitchFamily="18" charset="0"/>
                        </a:rPr>
                        <m:t>𝑆𝑡𝑟𝑎𝑖𝑛</m:t>
                      </m:r>
                      <m:r>
                        <a:rPr lang="en-US" sz="2000" i="1">
                          <a:solidFill>
                            <a:schemeClr val="bg1">
                              <a:lumMod val="95000"/>
                            </a:schemeClr>
                          </a:solidFill>
                          <a:latin typeface="Cambria Math" panose="02040503050406030204" pitchFamily="18" charset="0"/>
                        </a:rPr>
                        <m:t> </m:t>
                      </m:r>
                      <m:r>
                        <a:rPr lang="en-US" sz="2000" i="1">
                          <a:solidFill>
                            <a:schemeClr val="bg1">
                              <a:lumMod val="95000"/>
                            </a:schemeClr>
                          </a:solidFill>
                          <a:latin typeface="Cambria Math" panose="02040503050406030204" pitchFamily="18" charset="0"/>
                        </a:rPr>
                        <m:t>𝑐𝑜𝑛𝑠𝑡𝑎𝑛𝑡</m:t>
                      </m:r>
                    </m:oMath>
                  </m:oMathPara>
                </a14:m>
                <a:endParaRPr lang="en-US"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3318332D-80A8-4BDE-90D6-3D02E868070B}"/>
                  </a:ext>
                </a:extLst>
              </p:cNvPr>
              <p:cNvSpPr txBox="1">
                <a:spLocks noRot="1" noChangeAspect="1" noMove="1" noResize="1" noEditPoints="1" noAdjustHandles="1" noChangeArrowheads="1" noChangeShapeType="1" noTextEdit="1"/>
              </p:cNvSpPr>
              <p:nvPr/>
            </p:nvSpPr>
            <p:spPr>
              <a:xfrm>
                <a:off x="5905500" y="3402963"/>
                <a:ext cx="6195348" cy="307777"/>
              </a:xfrm>
              <a:prstGeom prst="rect">
                <a:avLst/>
              </a:prstGeom>
              <a:blipFill>
                <a:blip r:embed="rId19"/>
                <a:stretch>
                  <a:fillRect l="-1476" r="-295"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0A763D-9518-49EF-A195-5E6F60DC760C}"/>
                  </a:ext>
                </a:extLst>
              </p:cNvPr>
              <p:cNvSpPr txBox="1"/>
              <p:nvPr/>
            </p:nvSpPr>
            <p:spPr>
              <a:xfrm>
                <a:off x="5905500" y="4632524"/>
                <a:ext cx="4996962" cy="1773178"/>
              </a:xfrm>
              <a:prstGeom prst="rect">
                <a:avLst/>
              </a:prstGeom>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bg1">
                              <a:lumMod val="95000"/>
                            </a:schemeClr>
                          </a:solidFill>
                          <a:latin typeface="Cambria Math" panose="02040503050406030204" pitchFamily="18" charset="0"/>
                        </a:rPr>
                        <m:t>𝑉𝑖𝑠𝑐𝑜𝑠𝑖𝑡𝑦</m:t>
                      </m:r>
                      <m:r>
                        <a:rPr lang="en-US" sz="2800" i="1">
                          <a:solidFill>
                            <a:schemeClr val="bg1">
                              <a:lumMod val="95000"/>
                            </a:schemeClr>
                          </a:solidFill>
                          <a:latin typeface="Cambria Math" panose="02040503050406030204" pitchFamily="18" charset="0"/>
                        </a:rPr>
                        <m:t>=</m:t>
                      </m:r>
                      <m:f>
                        <m:fPr>
                          <m:ctrlPr>
                            <a:rPr lang="en-US" sz="2800" i="1" smtClean="0">
                              <a:solidFill>
                                <a:schemeClr val="bg1">
                                  <a:lumMod val="95000"/>
                                </a:schemeClr>
                              </a:solidFill>
                              <a:latin typeface="Cambria Math" panose="02040503050406030204" pitchFamily="18" charset="0"/>
                            </a:rPr>
                          </m:ctrlPr>
                        </m:fPr>
                        <m:num>
                          <m:r>
                            <a:rPr lang="en-US" sz="2800" b="0" i="1" smtClean="0">
                              <a:solidFill>
                                <a:schemeClr val="bg1">
                                  <a:lumMod val="95000"/>
                                </a:schemeClr>
                              </a:solidFill>
                              <a:latin typeface="Cambria Math" panose="02040503050406030204" pitchFamily="18" charset="0"/>
                            </a:rPr>
                            <m:t>𝑆𝑡𝑟𝑒𝑠𝑠</m:t>
                          </m:r>
                        </m:num>
                        <m:den>
                          <m:r>
                            <a:rPr lang="en-US" sz="2800" b="0" i="1" smtClean="0">
                              <a:solidFill>
                                <a:schemeClr val="bg1">
                                  <a:lumMod val="95000"/>
                                </a:schemeClr>
                              </a:solidFill>
                              <a:latin typeface="Cambria Math" panose="02040503050406030204" pitchFamily="18" charset="0"/>
                            </a:rPr>
                            <m:t>𝑆h𝑒𝑎𝑟</m:t>
                          </m:r>
                          <m:r>
                            <a:rPr lang="en-US"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𝑟𝑎𝑡𝑒</m:t>
                          </m:r>
                        </m:den>
                      </m:f>
                    </m:oMath>
                  </m:oMathPara>
                </a14:m>
                <a:endParaRPr lang="en-US" sz="2800" i="1">
                  <a:solidFill>
                    <a:schemeClr val="bg1">
                      <a:lumMod val="95000"/>
                    </a:schemeClr>
                  </a:solidFill>
                  <a:latin typeface="Cambria Math" panose="02040503050406030204" pitchFamily="18" charset="0"/>
                </a:endParaRPr>
              </a:p>
              <a:p>
                <a:endParaRPr lang="en-US" sz="1000" b="0" i="1">
                  <a:solidFill>
                    <a:schemeClr val="bg1">
                      <a:lumMod val="9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MX" sz="2800" b="0" i="1" smtClean="0">
                          <a:solidFill>
                            <a:schemeClr val="bg1">
                              <a:lumMod val="95000"/>
                            </a:schemeClr>
                          </a:solidFill>
                          <a:latin typeface="Cambria Math" panose="02040503050406030204" pitchFamily="18" charset="0"/>
                        </a:rPr>
                        <m:t>𝑌𝑜𝑢𝑛</m:t>
                      </m:r>
                      <m:sSup>
                        <m:sSupPr>
                          <m:ctrlPr>
                            <a:rPr lang="es-MX" sz="2800" b="0" i="1" smtClean="0">
                              <a:solidFill>
                                <a:schemeClr val="bg1">
                                  <a:lumMod val="95000"/>
                                </a:schemeClr>
                              </a:solidFill>
                              <a:latin typeface="Cambria Math" panose="02040503050406030204" pitchFamily="18" charset="0"/>
                            </a:rPr>
                          </m:ctrlPr>
                        </m:sSupPr>
                        <m:e>
                          <m:r>
                            <a:rPr lang="es-MX" sz="2800" b="0" i="1" smtClean="0">
                              <a:solidFill>
                                <a:schemeClr val="bg1">
                                  <a:lumMod val="95000"/>
                                </a:schemeClr>
                              </a:solidFill>
                              <a:latin typeface="Cambria Math" panose="02040503050406030204" pitchFamily="18" charset="0"/>
                            </a:rPr>
                            <m:t>𝑔</m:t>
                          </m:r>
                        </m:e>
                        <m:sup>
                          <m:r>
                            <a:rPr lang="es-MX" sz="2800" b="0" i="1" smtClean="0">
                              <a:solidFill>
                                <a:schemeClr val="bg1">
                                  <a:lumMod val="95000"/>
                                </a:schemeClr>
                              </a:solidFill>
                              <a:latin typeface="Cambria Math" panose="02040503050406030204" pitchFamily="18" charset="0"/>
                            </a:rPr>
                            <m:t>′</m:t>
                          </m:r>
                        </m:sup>
                      </m:sSup>
                      <m:r>
                        <a:rPr lang="es-MX" sz="2800" b="0" i="1" smtClean="0">
                          <a:solidFill>
                            <a:schemeClr val="bg1">
                              <a:lumMod val="95000"/>
                            </a:schemeClr>
                          </a:solidFill>
                          <a:latin typeface="Cambria Math" panose="02040503050406030204" pitchFamily="18" charset="0"/>
                        </a:rPr>
                        <m:t>𝑠</m:t>
                      </m:r>
                      <m:r>
                        <a:rPr lang="es-MX" sz="2800" b="0" i="1" smtClean="0">
                          <a:solidFill>
                            <a:schemeClr val="bg1">
                              <a:lumMod val="95000"/>
                            </a:schemeClr>
                          </a:solidFill>
                          <a:latin typeface="Cambria Math" panose="02040503050406030204" pitchFamily="18" charset="0"/>
                        </a:rPr>
                        <m:t> </m:t>
                      </m:r>
                      <m:r>
                        <a:rPr lang="en-US" sz="2800" b="0" i="1" smtClean="0">
                          <a:solidFill>
                            <a:schemeClr val="bg1">
                              <a:lumMod val="95000"/>
                            </a:schemeClr>
                          </a:solidFill>
                          <a:latin typeface="Cambria Math" panose="02040503050406030204" pitchFamily="18" charset="0"/>
                        </a:rPr>
                        <m:t>𝑀𝑜𝑑𝑢𝑙𝑢𝑠</m:t>
                      </m:r>
                      <m:r>
                        <a:rPr lang="en-US" sz="2800" i="1">
                          <a:solidFill>
                            <a:schemeClr val="bg1">
                              <a:lumMod val="95000"/>
                            </a:schemeClr>
                          </a:solidFill>
                          <a:latin typeface="Cambria Math" panose="02040503050406030204" pitchFamily="18" charset="0"/>
                        </a:rPr>
                        <m:t>=</m:t>
                      </m:r>
                      <m:f>
                        <m:fPr>
                          <m:ctrlPr>
                            <a:rPr lang="en-US" sz="2800" i="1">
                              <a:solidFill>
                                <a:schemeClr val="bg1">
                                  <a:lumMod val="95000"/>
                                </a:schemeClr>
                              </a:solidFill>
                              <a:latin typeface="Cambria Math" panose="02040503050406030204" pitchFamily="18" charset="0"/>
                            </a:rPr>
                          </m:ctrlPr>
                        </m:fPr>
                        <m:num>
                          <m:r>
                            <a:rPr lang="en-US" sz="2800" i="1">
                              <a:solidFill>
                                <a:schemeClr val="bg1">
                                  <a:lumMod val="95000"/>
                                </a:schemeClr>
                              </a:solidFill>
                              <a:latin typeface="Cambria Math" panose="02040503050406030204" pitchFamily="18" charset="0"/>
                            </a:rPr>
                            <m:t>𝑆𝑡𝑟𝑒𝑠𝑠</m:t>
                          </m:r>
                        </m:num>
                        <m:den>
                          <m:r>
                            <a:rPr lang="en-US" sz="2800" i="1">
                              <a:solidFill>
                                <a:schemeClr val="bg1">
                                  <a:lumMod val="95000"/>
                                </a:schemeClr>
                              </a:solidFill>
                              <a:latin typeface="Cambria Math" panose="02040503050406030204" pitchFamily="18" charset="0"/>
                            </a:rPr>
                            <m:t>𝑆</m:t>
                          </m:r>
                          <m:r>
                            <a:rPr lang="en-US" sz="2800" b="0" i="1" smtClean="0">
                              <a:solidFill>
                                <a:schemeClr val="bg1">
                                  <a:lumMod val="95000"/>
                                </a:schemeClr>
                              </a:solidFill>
                              <a:latin typeface="Cambria Math" panose="02040503050406030204" pitchFamily="18" charset="0"/>
                            </a:rPr>
                            <m:t>𝑡𝑟𝑎𝑖𝑛</m:t>
                          </m:r>
                        </m:den>
                      </m:f>
                    </m:oMath>
                  </m:oMathPara>
                </a14:m>
                <a:endParaRPr lang="en-US" sz="2800" i="1">
                  <a:solidFill>
                    <a:schemeClr val="bg1">
                      <a:lumMod val="95000"/>
                    </a:schemeClr>
                  </a:solidFill>
                  <a:latin typeface="Arial Nova Light" panose="020B0304020202020204" pitchFamily="34" charset="0"/>
                </a:endParaRPr>
              </a:p>
            </p:txBody>
          </p:sp>
        </mc:Choice>
        <mc:Fallback xmlns="">
          <p:sp>
            <p:nvSpPr>
              <p:cNvPr id="37" name="TextBox 36">
                <a:extLst>
                  <a:ext uri="{FF2B5EF4-FFF2-40B4-BE49-F238E27FC236}">
                    <a16:creationId xmlns:a16="http://schemas.microsoft.com/office/drawing/2014/main" id="{820A763D-9518-49EF-A195-5E6F60DC760C}"/>
                  </a:ext>
                </a:extLst>
              </p:cNvPr>
              <p:cNvSpPr txBox="1">
                <a:spLocks noRot="1" noChangeAspect="1" noMove="1" noResize="1" noEditPoints="1" noAdjustHandles="1" noChangeArrowheads="1" noChangeShapeType="1" noTextEdit="1"/>
              </p:cNvSpPr>
              <p:nvPr/>
            </p:nvSpPr>
            <p:spPr>
              <a:xfrm>
                <a:off x="5905500" y="4632524"/>
                <a:ext cx="4996962" cy="1773178"/>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86112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seq concurrent="1" nextAc="seek">
                  <p:cTn id="8" restart="whenNotActive" fill="hold" evtFilter="cancelBubble" nodeType="interactiveSeq">
                    <p:stCondLst>
                      <p:cond evt="onMediaBookmark" delay="0">
                        <p:tgtEl>
                          <p14:bmkTgt spid="25" bmkName="Bookmark 1"/>
                        </p:tgtEl>
                      </p:cond>
                    </p:stCondLst>
                    <p:endSync evt="end" delay="0">
                      <p:rtn val="all"/>
                    </p:endSync>
                    <p:childTnLst>
                      <p:par>
                        <p:cTn id="9" fill="hold">
                          <p:stCondLst>
                            <p:cond delay="0"/>
                          </p:stCondLst>
                          <p:childTnLst>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1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1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nodeType="afterEffect">
                                      <p:stCondLst>
                                        <p:cond delay="1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6000"/>
                                </p:stCondLst>
                                <p:childTnLst>
                                  <p:par>
                                    <p:cTn id="26" presetID="1" presetClass="entr" presetSubtype="0" fill="hold" nodeType="afterEffect">
                                      <p:stCondLst>
                                        <p:cond delay="1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7500"/>
                                </p:stCondLst>
                                <p:childTnLst>
                                  <p:par>
                                    <p:cTn id="29" presetID="1" presetClass="entr" presetSubtype="0" fill="hold" nodeType="afterEffect">
                                      <p:stCondLst>
                                        <p:cond delay="1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nodeType="afterEffect">
                                      <p:stCondLst>
                                        <p:cond delay="1500"/>
                                      </p:stCondLst>
                                      <p:childTnLst>
                                        <p:set>
                                          <p:cBhvr>
                                            <p:cTn id="33" dur="1" fill="hold">
                                              <p:stCondLst>
                                                <p:cond delay="0"/>
                                              </p:stCondLst>
                                            </p:cTn>
                                            <p:tgtEl>
                                              <p:spTgt spid="20"/>
                                            </p:tgtEl>
                                            <p:attrNameLst>
                                              <p:attrName>style.visibility</p:attrName>
                                            </p:attrNameLst>
                                          </p:cBhvr>
                                          <p:to>
                                            <p:strVal val="visible"/>
                                          </p:to>
                                        </p:set>
                                      </p:childTnLst>
                                    </p:cTn>
                                  </p:par>
                                </p:childTnLst>
                              </p:cTn>
                            </p:par>
                            <p:par>
                              <p:cTn id="34" fill="hold">
                                <p:stCondLst>
                                  <p:cond delay="10500"/>
                                </p:stCondLst>
                                <p:childTnLst>
                                  <p:par>
                                    <p:cTn id="35" presetID="1" presetClass="entr" presetSubtype="0" fill="hold" nodeType="afterEffect">
                                      <p:stCondLst>
                                        <p:cond delay="150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2000"/>
                                </p:stCondLst>
                                <p:childTnLst>
                                  <p:par>
                                    <p:cTn id="38" presetID="1" presetClass="entr" presetSubtype="0" fill="hold" nodeType="afterEffect">
                                      <p:stCondLst>
                                        <p:cond delay="15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MediaBookmark" delay="0">
                      <p:tgtEl>
                        <p14:bmkTgt spid="25" bmkName="Bookmark 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a:rPr>
              <a:t>Charc</a:t>
            </a:r>
            <a:r>
              <a:rPr lang="en-GB" sz="4000">
                <a:solidFill>
                  <a:schemeClr val="bg1">
                    <a:lumMod val="95000"/>
                  </a:schemeClr>
                </a:solidFill>
                <a:latin typeface="Arial Nova Light"/>
              </a:rPr>
              <a:t>. Techniques:</a:t>
            </a:r>
            <a:r>
              <a:rPr lang="en-GB" sz="3200">
                <a:solidFill>
                  <a:schemeClr val="accent4"/>
                </a:solidFill>
                <a:latin typeface="Arial Nova Light"/>
              </a:rPr>
              <a:t> Rheology (process parameters)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6</a:t>
            </a:fld>
            <a:endParaRPr lang="en-GB"/>
          </a:p>
        </p:txBody>
      </p:sp>
      <p:sp>
        <p:nvSpPr>
          <p:cNvPr id="30" name="Rectangle 29">
            <a:extLst>
              <a:ext uri="{FF2B5EF4-FFF2-40B4-BE49-F238E27FC236}">
                <a16:creationId xmlns:a16="http://schemas.microsoft.com/office/drawing/2014/main" id="{7C6442AC-3A81-48FD-95D7-BE376B90D996}"/>
              </a:ext>
            </a:extLst>
          </p:cNvPr>
          <p:cNvSpPr/>
          <p:nvPr/>
        </p:nvSpPr>
        <p:spPr>
          <a:xfrm>
            <a:off x="938338" y="6642556"/>
            <a:ext cx="10735106" cy="215444"/>
          </a:xfrm>
          <a:prstGeom prst="rect">
            <a:avLst/>
          </a:prstGeom>
        </p:spPr>
        <p:txBody>
          <a:bodyPr wrap="square">
            <a:spAutoFit/>
          </a:bodyPr>
          <a:lstStyle/>
          <a:p>
            <a:r>
              <a:rPr lang="en-US" sz="800">
                <a:solidFill>
                  <a:schemeClr val="bg1">
                    <a:lumMod val="95000"/>
                  </a:schemeClr>
                </a:solidFill>
                <a:latin typeface="Arial Nova Light" panose="020B0304020202020204" pitchFamily="34" charset="0"/>
              </a:rPr>
              <a:t>Discovery Hybrid Rheometers – TA Instruments, (n.d.). https://www.tainstruments.com/products/rheology/discovery-hybrid-rheometers/ (accessed 18 May 2020).</a:t>
            </a:r>
          </a:p>
        </p:txBody>
      </p:sp>
      <p:sp>
        <p:nvSpPr>
          <p:cNvPr id="26" name="Rectangle 25">
            <a:extLst>
              <a:ext uri="{FF2B5EF4-FFF2-40B4-BE49-F238E27FC236}">
                <a16:creationId xmlns:a16="http://schemas.microsoft.com/office/drawing/2014/main" id="{EAEE472C-BBF2-4AAD-ADCF-EB050366BBCA}"/>
              </a:ext>
            </a:extLst>
          </p:cNvPr>
          <p:cNvSpPr/>
          <p:nvPr/>
        </p:nvSpPr>
        <p:spPr>
          <a:xfrm>
            <a:off x="5469249" y="1325563"/>
            <a:ext cx="6635919"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Geometry options:</a:t>
            </a:r>
            <a:endParaRPr lang="en-GB" b="1">
              <a:solidFill>
                <a:schemeClr val="accent4"/>
              </a:solidFill>
            </a:endParaRPr>
          </a:p>
        </p:txBody>
      </p:sp>
      <p:sp>
        <p:nvSpPr>
          <p:cNvPr id="29" name="Rectangle 28">
            <a:extLst>
              <a:ext uri="{FF2B5EF4-FFF2-40B4-BE49-F238E27FC236}">
                <a16:creationId xmlns:a16="http://schemas.microsoft.com/office/drawing/2014/main" id="{11157844-97A2-495C-A843-A829C99604D2}"/>
              </a:ext>
            </a:extLst>
          </p:cNvPr>
          <p:cNvSpPr/>
          <p:nvPr/>
        </p:nvSpPr>
        <p:spPr>
          <a:xfrm>
            <a:off x="938338" y="1325563"/>
            <a:ext cx="4383213" cy="2862322"/>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Important rheometer parameters:</a:t>
            </a:r>
          </a:p>
          <a:p>
            <a:endParaRPr lang="en-GB" sz="2800" b="1">
              <a:solidFill>
                <a:schemeClr val="bg1">
                  <a:lumMod val="95000"/>
                </a:schemeClr>
              </a:solidFill>
              <a:latin typeface="Arial Nova Light" panose="020B0304020202020204" pitchFamily="34" charset="0"/>
            </a:endParaRP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Torque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Resolution</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Angular Velocity Range</a:t>
            </a:r>
          </a:p>
          <a:p>
            <a:pPr indent="-285750">
              <a:buFont typeface="Arial" panose="020B0604020202020204" pitchFamily="34" charset="0"/>
              <a:buChar char="•"/>
            </a:pPr>
            <a:r>
              <a:rPr lang="en-GB" sz="2400">
                <a:solidFill>
                  <a:schemeClr val="bg1">
                    <a:lumMod val="95000"/>
                  </a:schemeClr>
                </a:solidFill>
                <a:latin typeface="Arial Nova Light" panose="020B0304020202020204" pitchFamily="34" charset="0"/>
              </a:rPr>
              <a:t>Frequency Range</a:t>
            </a:r>
          </a:p>
        </p:txBody>
      </p:sp>
      <p:grpSp>
        <p:nvGrpSpPr>
          <p:cNvPr id="47" name="Group 46">
            <a:extLst>
              <a:ext uri="{FF2B5EF4-FFF2-40B4-BE49-F238E27FC236}">
                <a16:creationId xmlns:a16="http://schemas.microsoft.com/office/drawing/2014/main" id="{DB45C7AC-B4FB-4FE8-8E2C-5FA2ABCF4109}"/>
              </a:ext>
            </a:extLst>
          </p:cNvPr>
          <p:cNvGrpSpPr/>
          <p:nvPr/>
        </p:nvGrpSpPr>
        <p:grpSpPr>
          <a:xfrm>
            <a:off x="5469250" y="2485779"/>
            <a:ext cx="6635920" cy="2945866"/>
            <a:chOff x="938338" y="1848783"/>
            <a:chExt cx="6635920" cy="2945866"/>
          </a:xfrm>
        </p:grpSpPr>
        <p:pic>
          <p:nvPicPr>
            <p:cNvPr id="46" name="Picture 45">
              <a:extLst>
                <a:ext uri="{FF2B5EF4-FFF2-40B4-BE49-F238E27FC236}">
                  <a16:creationId xmlns:a16="http://schemas.microsoft.com/office/drawing/2014/main" id="{F2DE2C43-A352-49D6-9DF8-2590CD34BEA6}"/>
                </a:ext>
              </a:extLst>
            </p:cNvPr>
            <p:cNvPicPr>
              <a:picLocks noChangeAspect="1"/>
            </p:cNvPicPr>
            <p:nvPr/>
          </p:nvPicPr>
          <p:blipFill rotWithShape="1">
            <a:blip r:embed="rId3"/>
            <a:srcRect t="46156" r="60139" b="30765"/>
            <a:stretch/>
          </p:blipFill>
          <p:spPr>
            <a:xfrm>
              <a:off x="949040" y="2779886"/>
              <a:ext cx="6625218" cy="2010151"/>
            </a:xfrm>
            <a:prstGeom prst="rect">
              <a:avLst/>
            </a:prstGeom>
          </p:spPr>
        </p:pic>
        <p:pic>
          <p:nvPicPr>
            <p:cNvPr id="21" name="Picture 20">
              <a:extLst>
                <a:ext uri="{FF2B5EF4-FFF2-40B4-BE49-F238E27FC236}">
                  <a16:creationId xmlns:a16="http://schemas.microsoft.com/office/drawing/2014/main" id="{D7E93707-2B35-4B3A-9221-D24E4BDBA05A}"/>
                </a:ext>
              </a:extLst>
            </p:cNvPr>
            <p:cNvPicPr>
              <a:picLocks noChangeAspect="1"/>
            </p:cNvPicPr>
            <p:nvPr/>
          </p:nvPicPr>
          <p:blipFill>
            <a:blip r:embed="rId4"/>
            <a:stretch>
              <a:fillRect/>
            </a:stretch>
          </p:blipFill>
          <p:spPr>
            <a:xfrm>
              <a:off x="1172913" y="2789744"/>
              <a:ext cx="1182946" cy="1993182"/>
            </a:xfrm>
            <a:prstGeom prst="rect">
              <a:avLst/>
            </a:prstGeom>
          </p:spPr>
        </p:pic>
        <p:sp>
          <p:nvSpPr>
            <p:cNvPr id="38" name="Rectangle 37">
              <a:extLst>
                <a:ext uri="{FF2B5EF4-FFF2-40B4-BE49-F238E27FC236}">
                  <a16:creationId xmlns:a16="http://schemas.microsoft.com/office/drawing/2014/main" id="{181926A2-CFD3-49E0-B578-C2DB4618E8AF}"/>
                </a:ext>
              </a:extLst>
            </p:cNvPr>
            <p:cNvSpPr/>
            <p:nvPr/>
          </p:nvSpPr>
          <p:spPr>
            <a:xfrm>
              <a:off x="938338" y="1848783"/>
              <a:ext cx="1652096"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Concentric Cylinders</a:t>
              </a:r>
              <a:endParaRPr lang="en-GB" sz="1600" b="1">
                <a:solidFill>
                  <a:schemeClr val="accent4"/>
                </a:solidFill>
              </a:endParaRPr>
            </a:p>
          </p:txBody>
        </p:sp>
        <p:pic>
          <p:nvPicPr>
            <p:cNvPr id="17" name="Picture 16">
              <a:extLst>
                <a:ext uri="{FF2B5EF4-FFF2-40B4-BE49-F238E27FC236}">
                  <a16:creationId xmlns:a16="http://schemas.microsoft.com/office/drawing/2014/main" id="{10A92489-B757-4B24-B3F2-F95B08992E34}"/>
                </a:ext>
              </a:extLst>
            </p:cNvPr>
            <p:cNvPicPr>
              <a:picLocks noChangeAspect="1"/>
            </p:cNvPicPr>
            <p:nvPr/>
          </p:nvPicPr>
          <p:blipFill>
            <a:blip r:embed="rId3"/>
            <a:stretch>
              <a:fillRect/>
            </a:stretch>
          </p:blipFill>
          <p:spPr>
            <a:xfrm>
              <a:off x="2629534" y="2801467"/>
              <a:ext cx="1620473" cy="1993182"/>
            </a:xfrm>
            <a:prstGeom prst="rect">
              <a:avLst/>
            </a:prstGeom>
          </p:spPr>
        </p:pic>
        <p:sp>
          <p:nvSpPr>
            <p:cNvPr id="39" name="Rectangle 38">
              <a:extLst>
                <a:ext uri="{FF2B5EF4-FFF2-40B4-BE49-F238E27FC236}">
                  <a16:creationId xmlns:a16="http://schemas.microsoft.com/office/drawing/2014/main" id="{6373868C-EEDE-4F94-BB95-EC76F65ED923}"/>
                </a:ext>
              </a:extLst>
            </p:cNvPr>
            <p:cNvSpPr/>
            <p:nvPr/>
          </p:nvSpPr>
          <p:spPr>
            <a:xfrm>
              <a:off x="2698178" y="1849390"/>
              <a:ext cx="1483184"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Cone and Plate</a:t>
              </a:r>
              <a:endParaRPr lang="en-GB" sz="1600" b="1">
                <a:solidFill>
                  <a:schemeClr val="accent4"/>
                </a:solidFill>
              </a:endParaRPr>
            </a:p>
          </p:txBody>
        </p:sp>
        <p:pic>
          <p:nvPicPr>
            <p:cNvPr id="19" name="Picture 18">
              <a:extLst>
                <a:ext uri="{FF2B5EF4-FFF2-40B4-BE49-F238E27FC236}">
                  <a16:creationId xmlns:a16="http://schemas.microsoft.com/office/drawing/2014/main" id="{B14D76AB-04E7-49E2-AD30-3D5540C466E3}"/>
                </a:ext>
              </a:extLst>
            </p:cNvPr>
            <p:cNvPicPr>
              <a:picLocks noChangeAspect="1"/>
            </p:cNvPicPr>
            <p:nvPr/>
          </p:nvPicPr>
          <p:blipFill>
            <a:blip r:embed="rId5"/>
            <a:stretch>
              <a:fillRect/>
            </a:stretch>
          </p:blipFill>
          <p:spPr>
            <a:xfrm>
              <a:off x="4289107" y="2789744"/>
              <a:ext cx="1445758" cy="1993182"/>
            </a:xfrm>
            <a:prstGeom prst="rect">
              <a:avLst/>
            </a:prstGeom>
          </p:spPr>
        </p:pic>
        <p:sp>
          <p:nvSpPr>
            <p:cNvPr id="40" name="Rectangle 39">
              <a:extLst>
                <a:ext uri="{FF2B5EF4-FFF2-40B4-BE49-F238E27FC236}">
                  <a16:creationId xmlns:a16="http://schemas.microsoft.com/office/drawing/2014/main" id="{96265124-E8D8-4002-A3B4-D27F2A81B0FD}"/>
                </a:ext>
              </a:extLst>
            </p:cNvPr>
            <p:cNvSpPr/>
            <p:nvPr/>
          </p:nvSpPr>
          <p:spPr>
            <a:xfrm>
              <a:off x="4413480" y="1901823"/>
              <a:ext cx="1197012"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Parallel Plate</a:t>
              </a:r>
              <a:endParaRPr lang="en-GB" sz="1600" b="1">
                <a:solidFill>
                  <a:schemeClr val="accent4"/>
                </a:solidFill>
              </a:endParaRPr>
            </a:p>
          </p:txBody>
        </p:sp>
        <p:pic>
          <p:nvPicPr>
            <p:cNvPr id="23" name="Picture 22">
              <a:extLst>
                <a:ext uri="{FF2B5EF4-FFF2-40B4-BE49-F238E27FC236}">
                  <a16:creationId xmlns:a16="http://schemas.microsoft.com/office/drawing/2014/main" id="{33A6867A-8ED0-4D35-A85B-82F70D092D6D}"/>
                </a:ext>
              </a:extLst>
            </p:cNvPr>
            <p:cNvPicPr>
              <a:picLocks noChangeAspect="1"/>
            </p:cNvPicPr>
            <p:nvPr/>
          </p:nvPicPr>
          <p:blipFill>
            <a:blip r:embed="rId6"/>
            <a:stretch>
              <a:fillRect/>
            </a:stretch>
          </p:blipFill>
          <p:spPr>
            <a:xfrm>
              <a:off x="6296174" y="2782634"/>
              <a:ext cx="755874" cy="2007403"/>
            </a:xfrm>
            <a:prstGeom prst="rect">
              <a:avLst/>
            </a:prstGeom>
          </p:spPr>
        </p:pic>
        <p:sp>
          <p:nvSpPr>
            <p:cNvPr id="41" name="Rectangle 40">
              <a:extLst>
                <a:ext uri="{FF2B5EF4-FFF2-40B4-BE49-F238E27FC236}">
                  <a16:creationId xmlns:a16="http://schemas.microsoft.com/office/drawing/2014/main" id="{BC4DA4EB-AE95-4345-84C9-28405CC9686B}"/>
                </a:ext>
              </a:extLst>
            </p:cNvPr>
            <p:cNvSpPr/>
            <p:nvPr/>
          </p:nvSpPr>
          <p:spPr>
            <a:xfrm>
              <a:off x="5773965" y="1917352"/>
              <a:ext cx="1800293" cy="830997"/>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Torsion Rectangular</a:t>
              </a:r>
              <a:endParaRPr lang="en-GB" sz="1600" b="1">
                <a:solidFill>
                  <a:schemeClr val="accent4"/>
                </a:solidFill>
              </a:endParaRPr>
            </a:p>
          </p:txBody>
        </p:sp>
      </p:grpSp>
      <p:sp>
        <p:nvSpPr>
          <p:cNvPr id="48" name="Rectangle 47">
            <a:extLst>
              <a:ext uri="{FF2B5EF4-FFF2-40B4-BE49-F238E27FC236}">
                <a16:creationId xmlns:a16="http://schemas.microsoft.com/office/drawing/2014/main" id="{728163DD-3373-46B2-BCF6-E946C9E3050A}"/>
              </a:ext>
            </a:extLst>
          </p:cNvPr>
          <p:cNvSpPr/>
          <p:nvPr/>
        </p:nvSpPr>
        <p:spPr>
          <a:xfrm>
            <a:off x="5479952" y="5427033"/>
            <a:ext cx="2626367"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Very Low Viscosity</a:t>
            </a:r>
            <a:endParaRPr lang="en-GB" sz="1600" b="1">
              <a:solidFill>
                <a:schemeClr val="accent4"/>
              </a:solidFill>
            </a:endParaRPr>
          </a:p>
        </p:txBody>
      </p:sp>
      <p:sp>
        <p:nvSpPr>
          <p:cNvPr id="49" name="Rectangle 48">
            <a:extLst>
              <a:ext uri="{FF2B5EF4-FFF2-40B4-BE49-F238E27FC236}">
                <a16:creationId xmlns:a16="http://schemas.microsoft.com/office/drawing/2014/main" id="{AD74B55B-4445-4D95-BDDC-3537D35A5021}"/>
              </a:ext>
            </a:extLst>
          </p:cNvPr>
          <p:cNvSpPr/>
          <p:nvPr/>
        </p:nvSpPr>
        <p:spPr>
          <a:xfrm>
            <a:off x="11095224" y="5427033"/>
            <a:ext cx="1009945" cy="461665"/>
          </a:xfrm>
          <a:prstGeom prst="rect">
            <a:avLst/>
          </a:prstGeom>
        </p:spPr>
        <p:txBody>
          <a:bodyPr wrap="square">
            <a:spAutoFit/>
          </a:bodyPr>
          <a:lstStyle/>
          <a:p>
            <a:pPr algn="ctr"/>
            <a:r>
              <a:rPr lang="en-GB" sz="2400">
                <a:solidFill>
                  <a:schemeClr val="bg1">
                    <a:lumMod val="95000"/>
                  </a:schemeClr>
                </a:solidFill>
                <a:latin typeface="Arial Nova Light" panose="020B0304020202020204" pitchFamily="34" charset="0"/>
              </a:rPr>
              <a:t>Solids</a:t>
            </a:r>
            <a:endParaRPr lang="en-GB" sz="1600" b="1">
              <a:solidFill>
                <a:schemeClr val="accent4"/>
              </a:solidFill>
            </a:endParaRPr>
          </a:p>
        </p:txBody>
      </p:sp>
      <p:cxnSp>
        <p:nvCxnSpPr>
          <p:cNvPr id="50" name="Straight Arrow Connector 49">
            <a:extLst>
              <a:ext uri="{FF2B5EF4-FFF2-40B4-BE49-F238E27FC236}">
                <a16:creationId xmlns:a16="http://schemas.microsoft.com/office/drawing/2014/main" id="{67D6EEB8-F705-4F9F-A7D0-32DA2969416E}"/>
              </a:ext>
            </a:extLst>
          </p:cNvPr>
          <p:cNvCxnSpPr>
            <a:cxnSpLocks/>
            <a:stCxn id="48" idx="3"/>
          </p:cNvCxnSpPr>
          <p:nvPr/>
        </p:nvCxnSpPr>
        <p:spPr>
          <a:xfrm>
            <a:off x="8106319" y="5657866"/>
            <a:ext cx="3061699" cy="0"/>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0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Rheometry (Example results)</a:t>
            </a: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7</a:t>
            </a:fld>
            <a:endParaRPr lang="en-GB"/>
          </a:p>
        </p:txBody>
      </p:sp>
      <p:grpSp>
        <p:nvGrpSpPr>
          <p:cNvPr id="4" name="Group 3">
            <a:extLst>
              <a:ext uri="{FF2B5EF4-FFF2-40B4-BE49-F238E27FC236}">
                <a16:creationId xmlns:a16="http://schemas.microsoft.com/office/drawing/2014/main" id="{B21B168E-F053-4AFB-B36A-D42B5B509EAC}"/>
              </a:ext>
            </a:extLst>
          </p:cNvPr>
          <p:cNvGrpSpPr/>
          <p:nvPr/>
        </p:nvGrpSpPr>
        <p:grpSpPr>
          <a:xfrm>
            <a:off x="2343762" y="1325563"/>
            <a:ext cx="8441102" cy="5532436"/>
            <a:chOff x="949040" y="1335837"/>
            <a:chExt cx="8441102" cy="5532436"/>
          </a:xfrm>
        </p:grpSpPr>
        <p:pic>
          <p:nvPicPr>
            <p:cNvPr id="8" name="Picture 7" descr="A close up of a map&#10;&#10;Description automatically generated">
              <a:extLst>
                <a:ext uri="{FF2B5EF4-FFF2-40B4-BE49-F238E27FC236}">
                  <a16:creationId xmlns:a16="http://schemas.microsoft.com/office/drawing/2014/main" id="{CC790FE4-2739-46E1-9574-0B3FBE2CF652}"/>
                </a:ext>
              </a:extLst>
            </p:cNvPr>
            <p:cNvPicPr>
              <a:picLocks noChangeAspect="1"/>
            </p:cNvPicPr>
            <p:nvPr/>
          </p:nvPicPr>
          <p:blipFill rotWithShape="1">
            <a:blip r:embed="rId3">
              <a:extLst>
                <a:ext uri="{28A0092B-C50C-407E-A947-70E740481C1C}">
                  <a14:useLocalDpi xmlns:a14="http://schemas.microsoft.com/office/drawing/2010/main" val="0"/>
                </a:ext>
              </a:extLst>
            </a:blip>
            <a:srcRect t="3759"/>
            <a:stretch/>
          </p:blipFill>
          <p:spPr>
            <a:xfrm>
              <a:off x="949040" y="1335837"/>
              <a:ext cx="8441102" cy="5532436"/>
            </a:xfrm>
            <a:prstGeom prst="rect">
              <a:avLst/>
            </a:prstGeom>
          </p:spPr>
        </p:pic>
        <p:pic>
          <p:nvPicPr>
            <p:cNvPr id="9" name="Picture 8">
              <a:extLst>
                <a:ext uri="{FF2B5EF4-FFF2-40B4-BE49-F238E27FC236}">
                  <a16:creationId xmlns:a16="http://schemas.microsoft.com/office/drawing/2014/main" id="{BF1E68E6-D7D5-45AE-B87C-AB45C021606E}"/>
                </a:ext>
              </a:extLst>
            </p:cNvPr>
            <p:cNvPicPr>
              <a:picLocks noChangeAspect="1"/>
            </p:cNvPicPr>
            <p:nvPr/>
          </p:nvPicPr>
          <p:blipFill>
            <a:blip r:embed="rId4"/>
            <a:stretch>
              <a:fillRect/>
            </a:stretch>
          </p:blipFill>
          <p:spPr>
            <a:xfrm>
              <a:off x="5250095" y="1391472"/>
              <a:ext cx="4062294" cy="1393634"/>
            </a:xfrm>
            <a:prstGeom prst="rect">
              <a:avLst/>
            </a:prstGeom>
          </p:spPr>
        </p:pic>
      </p:grpSp>
    </p:spTree>
    <p:extLst>
      <p:ext uri="{BB962C8B-B14F-4D97-AF65-F5344CB8AC3E}">
        <p14:creationId xmlns:p14="http://schemas.microsoft.com/office/powerpoint/2010/main" val="287805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E9664D4-D78E-40B6-B6AE-2713E8555177}"/>
              </a:ext>
            </a:extLst>
          </p:cNvPr>
          <p:cNvPicPr>
            <a:picLocks noChangeAspect="1"/>
          </p:cNvPicPr>
          <p:nvPr/>
        </p:nvPicPr>
        <p:blipFill>
          <a:blip r:embed="rId3"/>
          <a:stretch>
            <a:fillRect/>
          </a:stretch>
        </p:blipFill>
        <p:spPr>
          <a:xfrm>
            <a:off x="1225903" y="1687507"/>
            <a:ext cx="4981575" cy="1752600"/>
          </a:xfrm>
          <a:prstGeom prst="rect">
            <a:avLst/>
          </a:prstGeom>
        </p:spPr>
      </p:pic>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a:solidFill>
                  <a:schemeClr val="bg1">
                    <a:lumMod val="95000"/>
                  </a:schemeClr>
                </a:solidFill>
                <a:latin typeface="Arial Nova Light" panose="020B0304020202020204" pitchFamily="34" charset="0"/>
              </a:rPr>
              <a:t>Charc. Techniques:</a:t>
            </a:r>
            <a:r>
              <a:rPr lang="en-GB" sz="3200">
                <a:solidFill>
                  <a:schemeClr val="accent4"/>
                </a:solidFill>
                <a:latin typeface="Arial Nova Light" panose="020B0304020202020204" pitchFamily="34" charset="0"/>
              </a:rPr>
              <a:t> 4-Wire Kelvin</a:t>
            </a:r>
          </a:p>
        </p:txBody>
      </p:sp>
      <p:sp>
        <p:nvSpPr>
          <p:cNvPr id="14" name="Rectangle 13">
            <a:extLst>
              <a:ext uri="{FF2B5EF4-FFF2-40B4-BE49-F238E27FC236}">
                <a16:creationId xmlns:a16="http://schemas.microsoft.com/office/drawing/2014/main" id="{B1FDEF3E-1872-41D3-A841-FBE14801F476}"/>
              </a:ext>
            </a:extLst>
          </p:cNvPr>
          <p:cNvSpPr/>
          <p:nvPr/>
        </p:nvSpPr>
        <p:spPr>
          <a:xfrm>
            <a:off x="1517635" y="2149243"/>
            <a:ext cx="1958863" cy="523220"/>
          </a:xfrm>
          <a:prstGeom prst="rect">
            <a:avLst/>
          </a:prstGeom>
        </p:spPr>
        <p:txBody>
          <a:bodyPr wrap="square">
            <a:spAutoFit/>
          </a:bodyPr>
          <a:lstStyle/>
          <a:p>
            <a:r>
              <a:rPr lang="en-GB" sz="2800">
                <a:solidFill>
                  <a:srgbClr val="002060"/>
                </a:solidFill>
                <a:latin typeface="Arial Nova Light" panose="020B0304020202020204" pitchFamily="34" charset="0"/>
              </a:rPr>
              <a:t>Ohmmeter</a:t>
            </a:r>
            <a:endParaRPr lang="en-GB" b="1">
              <a:solidFill>
                <a:srgbClr val="002060"/>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z="1050" smtClean="0"/>
              <a:t>8</a:t>
            </a:fld>
            <a:endParaRPr lang="en-GB" sz="1050"/>
          </a:p>
        </p:txBody>
      </p:sp>
      <p:sp>
        <p:nvSpPr>
          <p:cNvPr id="7" name="Rectangle 6">
            <a:extLst>
              <a:ext uri="{FF2B5EF4-FFF2-40B4-BE49-F238E27FC236}">
                <a16:creationId xmlns:a16="http://schemas.microsoft.com/office/drawing/2014/main" id="{D748A60D-F005-4EBC-94CD-104F84F484E3}"/>
              </a:ext>
            </a:extLst>
          </p:cNvPr>
          <p:cNvSpPr/>
          <p:nvPr/>
        </p:nvSpPr>
        <p:spPr>
          <a:xfrm>
            <a:off x="949040"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Typical method:</a:t>
            </a:r>
            <a:endParaRPr lang="en-GB" b="1">
              <a:solidFill>
                <a:schemeClr val="accent4"/>
              </a:solidFill>
            </a:endParaRPr>
          </a:p>
        </p:txBody>
      </p:sp>
      <p:sp>
        <p:nvSpPr>
          <p:cNvPr id="8" name="Rectangle 7">
            <a:extLst>
              <a:ext uri="{FF2B5EF4-FFF2-40B4-BE49-F238E27FC236}">
                <a16:creationId xmlns:a16="http://schemas.microsoft.com/office/drawing/2014/main" id="{D222E624-DCCD-4003-9B6B-A78199022E32}"/>
              </a:ext>
            </a:extLst>
          </p:cNvPr>
          <p:cNvSpPr/>
          <p:nvPr/>
        </p:nvSpPr>
        <p:spPr>
          <a:xfrm>
            <a:off x="6582934" y="1164287"/>
            <a:ext cx="5615273" cy="523220"/>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Kelvin method:</a:t>
            </a:r>
            <a:endParaRPr lang="en-GB" b="1">
              <a:solidFill>
                <a:schemeClr val="accent4"/>
              </a:solidFill>
            </a:endParaRPr>
          </a:p>
        </p:txBody>
      </p:sp>
      <p:cxnSp>
        <p:nvCxnSpPr>
          <p:cNvPr id="11" name="Straight Arrow Connector 10">
            <a:extLst>
              <a:ext uri="{FF2B5EF4-FFF2-40B4-BE49-F238E27FC236}">
                <a16:creationId xmlns:a16="http://schemas.microsoft.com/office/drawing/2014/main" id="{222CEC34-D416-45EB-BD91-A0E57D1F4EA2}"/>
              </a:ext>
            </a:extLst>
          </p:cNvPr>
          <p:cNvCxnSpPr>
            <a:cxnSpLocks/>
            <a:stCxn id="6" idx="2"/>
          </p:cNvCxnSpPr>
          <p:nvPr/>
        </p:nvCxnSpPr>
        <p:spPr>
          <a:xfrm flipH="1">
            <a:off x="6564313" y="1325563"/>
            <a:ext cx="6207" cy="5532437"/>
          </a:xfrm>
          <a:prstGeom prst="straightConnector1">
            <a:avLst/>
          </a:prstGeom>
          <a:ln w="34925">
            <a:solidFill>
              <a:schemeClr val="accent4"/>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7E6905-8321-4FFA-BE79-690D8204DAE7}"/>
                  </a:ext>
                </a:extLst>
              </p:cNvPr>
              <p:cNvSpPr txBox="1"/>
              <p:nvPr/>
            </p:nvSpPr>
            <p:spPr>
              <a:xfrm>
                <a:off x="942833" y="3446899"/>
                <a:ext cx="5587954" cy="9170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800" i="1" smtClean="0">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𝑂h𝑚𝑚𝑒𝑡𝑒𝑟</m:t>
                          </m:r>
                        </m:e>
                        <m:sub>
                          <m:r>
                            <a:rPr lang="es-MX" sz="2800">
                              <a:solidFill>
                                <a:schemeClr val="bg1">
                                  <a:lumMod val="95000"/>
                                </a:schemeClr>
                              </a:solidFill>
                              <a:latin typeface="Cambria Math" panose="02040503050406030204" pitchFamily="18" charset="0"/>
                            </a:rPr>
                            <m:t>𝑖𝑛𝑑𝑖𝑐𝑎𝑡𝑖𝑜𝑛</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1</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𝑠𝑢𝑏𝑗𝑒𝑐𝑡</m:t>
                          </m:r>
                        </m:sub>
                      </m:sSub>
                      <m:r>
                        <a:rPr lang="es-MX" sz="2800">
                          <a:solidFill>
                            <a:schemeClr val="bg1">
                              <a:lumMod val="95000"/>
                            </a:schemeClr>
                          </a:solidFill>
                          <a:latin typeface="Cambria Math" panose="02040503050406030204" pitchFamily="18" charset="0"/>
                        </a:rPr>
                        <m:t>+</m:t>
                      </m:r>
                      <m:sSub>
                        <m:sSubPr>
                          <m:ctrlPr>
                            <a:rPr lang="es-MX" sz="2800" i="1">
                              <a:solidFill>
                                <a:schemeClr val="bg1">
                                  <a:lumMod val="95000"/>
                                </a:schemeClr>
                              </a:solidFill>
                              <a:latin typeface="Cambria Math" panose="02040503050406030204" pitchFamily="18" charset="0"/>
                            </a:rPr>
                          </m:ctrlPr>
                        </m:sSubPr>
                        <m:e>
                          <m:r>
                            <a:rPr lang="es-MX" sz="2800">
                              <a:solidFill>
                                <a:schemeClr val="bg1">
                                  <a:lumMod val="95000"/>
                                </a:schemeClr>
                              </a:solidFill>
                              <a:latin typeface="Cambria Math" panose="02040503050406030204" pitchFamily="18" charset="0"/>
                            </a:rPr>
                            <m:t>𝑅</m:t>
                          </m:r>
                        </m:e>
                        <m:sub>
                          <m:r>
                            <a:rPr lang="es-MX" sz="2800">
                              <a:solidFill>
                                <a:schemeClr val="bg1">
                                  <a:lumMod val="95000"/>
                                </a:schemeClr>
                              </a:solidFill>
                              <a:latin typeface="Cambria Math" panose="02040503050406030204" pitchFamily="18" charset="0"/>
                            </a:rPr>
                            <m:t>𝑤𝑖𝑟𝑒</m:t>
                          </m:r>
                          <m:r>
                            <a:rPr lang="es-MX" sz="2800" b="0" i="0" smtClean="0">
                              <a:solidFill>
                                <a:schemeClr val="bg1">
                                  <a:lumMod val="95000"/>
                                </a:schemeClr>
                              </a:solidFill>
                              <a:latin typeface="Cambria Math" panose="02040503050406030204" pitchFamily="18" charset="0"/>
                            </a:rPr>
                            <m:t>2</m:t>
                          </m:r>
                        </m:sub>
                      </m:sSub>
                    </m:oMath>
                  </m:oMathPara>
                </a14:m>
                <a:endParaRPr lang="en-GB" sz="2800">
                  <a:solidFill>
                    <a:schemeClr val="bg1">
                      <a:lumMod val="95000"/>
                    </a:schemeClr>
                  </a:solidFill>
                  <a:latin typeface="Arial Nova Light" panose="020B0304020202020204" pitchFamily="34" charset="0"/>
                </a:endParaRPr>
              </a:p>
            </p:txBody>
          </p:sp>
        </mc:Choice>
        <mc:Fallback xmlns="">
          <p:sp>
            <p:nvSpPr>
              <p:cNvPr id="13" name="TextBox 12">
                <a:extLst>
                  <a:ext uri="{FF2B5EF4-FFF2-40B4-BE49-F238E27FC236}">
                    <a16:creationId xmlns:a16="http://schemas.microsoft.com/office/drawing/2014/main" id="{D27E6905-8321-4FFA-BE79-690D8204DAE7}"/>
                  </a:ext>
                </a:extLst>
              </p:cNvPr>
              <p:cNvSpPr txBox="1">
                <a:spLocks noRot="1" noChangeAspect="1" noMove="1" noResize="1" noEditPoints="1" noAdjustHandles="1" noChangeArrowheads="1" noChangeShapeType="1" noTextEdit="1"/>
              </p:cNvSpPr>
              <p:nvPr/>
            </p:nvSpPr>
            <p:spPr>
              <a:xfrm>
                <a:off x="942833" y="3446899"/>
                <a:ext cx="5587954" cy="9170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D3DE5A-2515-4EF9-850A-B046CF2D75AE}"/>
                  </a:ext>
                </a:extLst>
              </p:cNvPr>
              <p:cNvSpPr txBox="1"/>
              <p:nvPr/>
            </p:nvSpPr>
            <p:spPr>
              <a:xfrm>
                <a:off x="6428045" y="4666422"/>
                <a:ext cx="5633894" cy="6363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𝑉𝑜𝑙𝑡𝑚𝑒𝑡𝑒𝑟</m:t>
                              </m:r>
                            </m:e>
                            <m:sub>
                              <m:r>
                                <a:rPr lang="es-MX" sz="2000" i="1">
                                  <a:solidFill>
                                    <a:schemeClr val="bg1">
                                      <a:lumMod val="95000"/>
                                    </a:schemeClr>
                                  </a:solidFill>
                                  <a:latin typeface="Cambria Math" panose="02040503050406030204" pitchFamily="18" charset="0"/>
                                </a:rPr>
                                <m:t>𝑖𝑛𝑑𝑖𝑐𝑎𝑡𝑖𝑜𝑛</m:t>
                              </m:r>
                            </m:sub>
                          </m:sSub>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𝐴𝑚𝑚𝑒𝑡𝑒𝑟</m:t>
                              </m:r>
                            </m:e>
                            <m:sub>
                              <m:r>
                                <a:rPr lang="es-MX" sz="2000" i="1">
                                  <a:solidFill>
                                    <a:schemeClr val="bg1">
                                      <a:lumMod val="95000"/>
                                    </a:schemeClr>
                                  </a:solidFill>
                                  <a:latin typeface="Cambria Math" panose="02040503050406030204" pitchFamily="18" charset="0"/>
                                </a:rPr>
                                <m:t>𝑖𝑛𝑑𝑖𝑐𝑎𝑡𝑖𝑜𝑛</m:t>
                              </m:r>
                            </m:sub>
                          </m:sSub>
                        </m:den>
                      </m:f>
                    </m:oMath>
                  </m:oMathPara>
                </a14:m>
                <a:endParaRPr lang="en-GB" sz="2000" i="1">
                  <a:solidFill>
                    <a:schemeClr val="bg1">
                      <a:lumMod val="95000"/>
                    </a:schemeClr>
                  </a:solidFill>
                  <a:latin typeface="Arial Nova Light" panose="020B0304020202020204" pitchFamily="34" charset="0"/>
                </a:endParaRPr>
              </a:p>
            </p:txBody>
          </p:sp>
        </mc:Choice>
        <mc:Fallback xmlns="">
          <p:sp>
            <p:nvSpPr>
              <p:cNvPr id="15" name="TextBox 14">
                <a:extLst>
                  <a:ext uri="{FF2B5EF4-FFF2-40B4-BE49-F238E27FC236}">
                    <a16:creationId xmlns:a16="http://schemas.microsoft.com/office/drawing/2014/main" id="{08D3DE5A-2515-4EF9-850A-B046CF2D75AE}"/>
                  </a:ext>
                </a:extLst>
              </p:cNvPr>
              <p:cNvSpPr txBox="1">
                <a:spLocks noRot="1" noChangeAspect="1" noMove="1" noResize="1" noEditPoints="1" noAdjustHandles="1" noChangeArrowheads="1" noChangeShapeType="1" noTextEdit="1"/>
              </p:cNvSpPr>
              <p:nvPr/>
            </p:nvSpPr>
            <p:spPr>
              <a:xfrm>
                <a:off x="6428045" y="4666422"/>
                <a:ext cx="5633894" cy="636328"/>
              </a:xfrm>
              <a:prstGeom prst="rect">
                <a:avLst/>
              </a:prstGeom>
              <a:blipFill>
                <a:blip r:embed="rId5"/>
                <a:stretch>
                  <a:fillRect/>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986F7D63-6548-45E3-9446-94CC485855DC}"/>
              </a:ext>
            </a:extLst>
          </p:cNvPr>
          <p:cNvSpPr/>
          <p:nvPr/>
        </p:nvSpPr>
        <p:spPr>
          <a:xfrm>
            <a:off x="5307806" y="2100263"/>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5E94EBE-02AE-491E-AF0F-2A4CF27896AE}"/>
              </a:ext>
            </a:extLst>
          </p:cNvPr>
          <p:cNvSpPr/>
          <p:nvPr/>
        </p:nvSpPr>
        <p:spPr>
          <a:xfrm>
            <a:off x="5307805" y="3200155"/>
            <a:ext cx="80963" cy="80963"/>
          </a:xfrm>
          <a:prstGeom prst="ellipse">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D3C2801-FEC8-4301-B138-D8D7FFB2E984}"/>
              </a:ext>
            </a:extLst>
          </p:cNvPr>
          <p:cNvSpPr/>
          <p:nvPr/>
        </p:nvSpPr>
        <p:spPr>
          <a:xfrm>
            <a:off x="942833" y="6633760"/>
            <a:ext cx="6096000" cy="215444"/>
          </a:xfrm>
          <a:prstGeom prst="rect">
            <a:avLst/>
          </a:prstGeom>
        </p:spPr>
        <p:txBody>
          <a:bodyPr>
            <a:spAutoFit/>
          </a:bodyPr>
          <a:lstStyle/>
          <a:p>
            <a:r>
              <a:rPr lang="en-GB" sz="800">
                <a:solidFill>
                  <a:schemeClr val="bg1">
                    <a:lumMod val="95000"/>
                  </a:schemeClr>
                </a:solidFill>
                <a:latin typeface="Arial Nova Light" panose="020B0304020202020204" pitchFamily="34" charset="0"/>
              </a:rPr>
              <a:t>Keithley Instruments Inc, Series 2600B System </a:t>
            </a:r>
            <a:r>
              <a:rPr lang="en-GB" sz="800" err="1">
                <a:solidFill>
                  <a:schemeClr val="bg1">
                    <a:lumMod val="95000"/>
                  </a:schemeClr>
                </a:solidFill>
                <a:latin typeface="Arial Nova Light" panose="020B0304020202020204" pitchFamily="34" charset="0"/>
              </a:rPr>
              <a:t>SourceMeter</a:t>
            </a:r>
            <a:r>
              <a:rPr lang="en-GB" sz="800">
                <a:solidFill>
                  <a:schemeClr val="bg1">
                    <a:lumMod val="95000"/>
                  </a:schemeClr>
                </a:solidFill>
                <a:latin typeface="Arial Nova Light" panose="020B0304020202020204" pitchFamily="34" charset="0"/>
              </a:rPr>
              <a:t> ® Instrument Reference Manual, (2019) 1–946.</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2A0F68B-7226-4943-979C-6FEDF805ADD7}"/>
                  </a:ext>
                </a:extLst>
              </p:cNvPr>
              <p:cNvSpPr/>
              <p:nvPr/>
            </p:nvSpPr>
            <p:spPr>
              <a:xfrm>
                <a:off x="5333901" y="2532751"/>
                <a:ext cx="1015471"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𝑠𝑢𝑏𝑗𝑒𝑐𝑡</m:t>
                          </m:r>
                        </m:sub>
                      </m:sSub>
                    </m:oMath>
                  </m:oMathPara>
                </a14:m>
                <a:endParaRPr lang="en-GB">
                  <a:solidFill>
                    <a:srgbClr val="002060"/>
                  </a:solidFill>
                </a:endParaRPr>
              </a:p>
            </p:txBody>
          </p:sp>
        </mc:Choice>
        <mc:Fallback xmlns="">
          <p:sp>
            <p:nvSpPr>
              <p:cNvPr id="28" name="Rectangle 27">
                <a:extLst>
                  <a:ext uri="{FF2B5EF4-FFF2-40B4-BE49-F238E27FC236}">
                    <a16:creationId xmlns:a16="http://schemas.microsoft.com/office/drawing/2014/main" id="{F2A0F68B-7226-4943-979C-6FEDF805ADD7}"/>
                  </a:ext>
                </a:extLst>
              </p:cNvPr>
              <p:cNvSpPr>
                <a:spLocks noRot="1" noChangeAspect="1" noMove="1" noResize="1" noEditPoints="1" noAdjustHandles="1" noChangeArrowheads="1" noChangeShapeType="1" noTextEdit="1"/>
              </p:cNvSpPr>
              <p:nvPr/>
            </p:nvSpPr>
            <p:spPr>
              <a:xfrm>
                <a:off x="5333901" y="2532751"/>
                <a:ext cx="1015471" cy="391646"/>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C7D2F8-A7E0-438E-8573-AE87BBFCBF46}"/>
                  </a:ext>
                </a:extLst>
              </p:cNvPr>
              <p:cNvSpPr/>
              <p:nvPr/>
            </p:nvSpPr>
            <p:spPr>
              <a:xfrm>
                <a:off x="3043142" y="1634327"/>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a:solidFill>
                                <a:srgbClr val="002060"/>
                              </a:solidFill>
                              <a:latin typeface="Cambria Math" panose="02040503050406030204" pitchFamily="18" charset="0"/>
                            </a:rPr>
                            <m:t>1</m:t>
                          </m:r>
                        </m:sub>
                      </m:sSub>
                    </m:oMath>
                  </m:oMathPara>
                </a14:m>
                <a:endParaRPr lang="en-GB">
                  <a:solidFill>
                    <a:srgbClr val="002060"/>
                  </a:solidFill>
                </a:endParaRPr>
              </a:p>
            </p:txBody>
          </p:sp>
        </mc:Choice>
        <mc:Fallback xmlns="">
          <p:sp>
            <p:nvSpPr>
              <p:cNvPr id="29" name="Rectangle 28">
                <a:extLst>
                  <a:ext uri="{FF2B5EF4-FFF2-40B4-BE49-F238E27FC236}">
                    <a16:creationId xmlns:a16="http://schemas.microsoft.com/office/drawing/2014/main" id="{49C7D2F8-A7E0-438E-8573-AE87BBFCBF46}"/>
                  </a:ext>
                </a:extLst>
              </p:cNvPr>
              <p:cNvSpPr>
                <a:spLocks noRot="1" noChangeAspect="1" noMove="1" noResize="1" noEditPoints="1" noAdjustHandles="1" noChangeArrowheads="1" noChangeShapeType="1" noTextEdit="1"/>
              </p:cNvSpPr>
              <p:nvPr/>
            </p:nvSpPr>
            <p:spPr>
              <a:xfrm>
                <a:off x="3043142" y="1634327"/>
                <a:ext cx="86671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4AE9AE3-CE86-4199-8BBD-F6E78746E134}"/>
                  </a:ext>
                </a:extLst>
              </p:cNvPr>
              <p:cNvSpPr/>
              <p:nvPr/>
            </p:nvSpPr>
            <p:spPr>
              <a:xfrm>
                <a:off x="3048187" y="2785714"/>
                <a:ext cx="866712"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002060"/>
                              </a:solidFill>
                              <a:latin typeface="Cambria Math" panose="02040503050406030204" pitchFamily="18" charset="0"/>
                            </a:rPr>
                          </m:ctrlPr>
                        </m:sSubPr>
                        <m:e>
                          <m:r>
                            <a:rPr lang="es-MX">
                              <a:solidFill>
                                <a:srgbClr val="002060"/>
                              </a:solidFill>
                              <a:latin typeface="Cambria Math" panose="02040503050406030204" pitchFamily="18" charset="0"/>
                            </a:rPr>
                            <m:t>𝑅</m:t>
                          </m:r>
                        </m:e>
                        <m:sub>
                          <m:r>
                            <a:rPr lang="es-MX">
                              <a:solidFill>
                                <a:srgbClr val="002060"/>
                              </a:solidFill>
                              <a:latin typeface="Cambria Math" panose="02040503050406030204" pitchFamily="18" charset="0"/>
                            </a:rPr>
                            <m:t>𝑤𝑖𝑟𝑒</m:t>
                          </m:r>
                          <m:r>
                            <a:rPr lang="es-MX" b="0" i="1" smtClean="0">
                              <a:solidFill>
                                <a:srgbClr val="002060"/>
                              </a:solidFill>
                              <a:latin typeface="Cambria Math" panose="02040503050406030204" pitchFamily="18" charset="0"/>
                            </a:rPr>
                            <m:t>2</m:t>
                          </m:r>
                        </m:sub>
                      </m:sSub>
                    </m:oMath>
                  </m:oMathPara>
                </a14:m>
                <a:endParaRPr lang="en-GB">
                  <a:solidFill>
                    <a:srgbClr val="002060"/>
                  </a:solidFill>
                </a:endParaRPr>
              </a:p>
            </p:txBody>
          </p:sp>
        </mc:Choice>
        <mc:Fallback xmlns="">
          <p:sp>
            <p:nvSpPr>
              <p:cNvPr id="30" name="Rectangle 29">
                <a:extLst>
                  <a:ext uri="{FF2B5EF4-FFF2-40B4-BE49-F238E27FC236}">
                    <a16:creationId xmlns:a16="http://schemas.microsoft.com/office/drawing/2014/main" id="{04AE9AE3-CE86-4199-8BBD-F6E78746E134}"/>
                  </a:ext>
                </a:extLst>
              </p:cNvPr>
              <p:cNvSpPr>
                <a:spLocks noRot="1" noChangeAspect="1" noMove="1" noResize="1" noEditPoints="1" noAdjustHandles="1" noChangeArrowheads="1" noChangeShapeType="1" noTextEdit="1"/>
              </p:cNvSpPr>
              <p:nvPr/>
            </p:nvSpPr>
            <p:spPr>
              <a:xfrm>
                <a:off x="3048187" y="2785714"/>
                <a:ext cx="866712" cy="369332"/>
              </a:xfrm>
              <a:prstGeom prst="rect">
                <a:avLst/>
              </a:prstGeom>
              <a:blipFill>
                <a:blip r:embed="rId8"/>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346DF6E-63F6-4992-BC7C-6B8F279EDD79}"/>
              </a:ext>
            </a:extLst>
          </p:cNvPr>
          <p:cNvSpPr/>
          <p:nvPr/>
        </p:nvSpPr>
        <p:spPr>
          <a:xfrm>
            <a:off x="945936" y="4662661"/>
            <a:ext cx="5621480" cy="1015663"/>
          </a:xfrm>
          <a:prstGeom prst="rect">
            <a:avLst/>
          </a:prstGeom>
        </p:spPr>
        <p:txBody>
          <a:bodyPr wrap="square">
            <a:spAutoFit/>
          </a:bodyPr>
          <a:lstStyle/>
          <a:p>
            <a:pPr algn="ctr"/>
            <a:r>
              <a:rPr lang="en-GB" sz="2000">
                <a:solidFill>
                  <a:schemeClr val="bg1">
                    <a:lumMod val="95000"/>
                  </a:schemeClr>
                </a:solidFill>
                <a:latin typeface="Arial Nova Light" panose="020B0304020202020204" pitchFamily="34" charset="0"/>
              </a:rPr>
              <a:t>If the sample has a very low resistance, the measurement </a:t>
            </a:r>
            <a:r>
              <a:rPr lang="en-GB" sz="2000">
                <a:solidFill>
                  <a:schemeClr val="accent4"/>
                </a:solidFill>
                <a:latin typeface="Arial Nova Light" panose="020B0304020202020204" pitchFamily="34" charset="0"/>
              </a:rPr>
              <a:t>error introduced by wire resistance</a:t>
            </a:r>
            <a:r>
              <a:rPr lang="en-GB" sz="2000">
                <a:solidFill>
                  <a:schemeClr val="bg1">
                    <a:lumMod val="95000"/>
                  </a:schemeClr>
                </a:solidFill>
                <a:latin typeface="Arial Nova Light" panose="020B0304020202020204" pitchFamily="34" charset="0"/>
              </a:rPr>
              <a:t> will be substantial.</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3F6A81B-00F2-460E-B445-A05CDF240921}"/>
                  </a:ext>
                </a:extLst>
              </p:cNvPr>
              <p:cNvSpPr txBox="1"/>
              <p:nvPr/>
            </p:nvSpPr>
            <p:spPr>
              <a:xfrm>
                <a:off x="6576811" y="6028210"/>
                <a:ext cx="5615189" cy="6649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smtClean="0">
                          <a:solidFill>
                            <a:schemeClr val="bg1">
                              <a:lumMod val="95000"/>
                            </a:schemeClr>
                          </a:solidFill>
                          <a:latin typeface="Cambria Math" panose="02040503050406030204" pitchFamily="18" charset="0"/>
                          <a:ea typeface="Cambria Math" panose="02040503050406030204" pitchFamily="18" charset="0"/>
                        </a:rPr>
                        <m:t>𝜎</m:t>
                      </m:r>
                      <m:r>
                        <a:rPr lang="es-MX" sz="2000" i="1">
                          <a:solidFill>
                            <a:schemeClr val="bg1">
                              <a:lumMod val="95000"/>
                            </a:schemeClr>
                          </a:solidFill>
                          <a:latin typeface="Cambria Math" panose="02040503050406030204" pitchFamily="18" charset="0"/>
                        </a:rPr>
                        <m:t>=</m:t>
                      </m:r>
                      <m:f>
                        <m:fPr>
                          <m:ctrlPr>
                            <a:rPr lang="es-MX" sz="2000" i="1">
                              <a:solidFill>
                                <a:schemeClr val="bg1">
                                  <a:lumMod val="95000"/>
                                </a:schemeClr>
                              </a:solidFill>
                              <a:latin typeface="Cambria Math" panose="02040503050406030204" pitchFamily="18" charset="0"/>
                            </a:rPr>
                          </m:ctrlPr>
                        </m:fPr>
                        <m:num>
                          <m:r>
                            <a:rPr lang="es-MX" sz="2000" b="0" i="1" smtClean="0">
                              <a:solidFill>
                                <a:schemeClr val="bg1">
                                  <a:lumMod val="95000"/>
                                </a:schemeClr>
                              </a:solidFill>
                              <a:latin typeface="Cambria Math" panose="02040503050406030204" pitchFamily="18" charset="0"/>
                            </a:rPr>
                            <m:t>𝐿</m:t>
                          </m:r>
                        </m:num>
                        <m:den>
                          <m:sSub>
                            <m:sSubPr>
                              <m:ctrlPr>
                                <a:rPr lang="es-MX" sz="2000" i="1">
                                  <a:solidFill>
                                    <a:schemeClr val="bg1">
                                      <a:lumMod val="95000"/>
                                    </a:schemeClr>
                                  </a:solidFill>
                                  <a:latin typeface="Cambria Math" panose="02040503050406030204" pitchFamily="18" charset="0"/>
                                </a:rPr>
                              </m:ctrlPr>
                            </m:sSubPr>
                            <m:e>
                              <m:r>
                                <a:rPr lang="es-MX" sz="2000" i="1">
                                  <a:solidFill>
                                    <a:schemeClr val="bg1">
                                      <a:lumMod val="95000"/>
                                    </a:schemeClr>
                                  </a:solidFill>
                                  <a:latin typeface="Cambria Math" panose="02040503050406030204" pitchFamily="18" charset="0"/>
                                </a:rPr>
                                <m:t>𝑅</m:t>
                              </m:r>
                            </m:e>
                            <m:sub>
                              <m:r>
                                <a:rPr lang="es-MX" sz="2000" i="1">
                                  <a:solidFill>
                                    <a:schemeClr val="bg1">
                                      <a:lumMod val="95000"/>
                                    </a:schemeClr>
                                  </a:solidFill>
                                  <a:latin typeface="Cambria Math" panose="02040503050406030204" pitchFamily="18" charset="0"/>
                                </a:rPr>
                                <m:t>𝑠𝑢𝑏𝑗𝑒𝑐𝑡</m:t>
                              </m:r>
                            </m:sub>
                          </m:sSub>
                          <m:r>
                            <a:rPr lang="es-MX" sz="2000" i="1" smtClean="0">
                              <a:solidFill>
                                <a:schemeClr val="bg1">
                                  <a:lumMod val="95000"/>
                                </a:schemeClr>
                              </a:solidFill>
                              <a:latin typeface="Cambria Math" panose="02040503050406030204" pitchFamily="18" charset="0"/>
                              <a:ea typeface="Cambria Math" panose="02040503050406030204" pitchFamily="18" charset="0"/>
                            </a:rPr>
                            <m:t>∙</m:t>
                          </m:r>
                          <m:r>
                            <a:rPr lang="es-MX" sz="2000" b="0" i="1" smtClean="0">
                              <a:solidFill>
                                <a:schemeClr val="bg1">
                                  <a:lumMod val="95000"/>
                                </a:schemeClr>
                              </a:solidFill>
                              <a:latin typeface="Cambria Math" panose="02040503050406030204" pitchFamily="18" charset="0"/>
                            </a:rPr>
                            <m:t>𝐴</m:t>
                          </m:r>
                        </m:den>
                      </m:f>
                      <m:r>
                        <a:rPr lang="es-MX" sz="2000" b="0" i="1" smtClean="0">
                          <a:solidFill>
                            <a:schemeClr val="bg1">
                              <a:lumMod val="95000"/>
                            </a:schemeClr>
                          </a:solidFill>
                          <a:latin typeface="Cambria Math" panose="02040503050406030204" pitchFamily="18" charset="0"/>
                        </a:rPr>
                        <m:t> </m:t>
                      </m:r>
                      <m:d>
                        <m:dPr>
                          <m:begChr m:val="["/>
                          <m:endChr m:val="]"/>
                          <m:ctrlPr>
                            <a:rPr lang="es-MX" sz="2000" b="0" i="1" smtClean="0">
                              <a:solidFill>
                                <a:schemeClr val="bg1">
                                  <a:lumMod val="95000"/>
                                </a:schemeClr>
                              </a:solidFill>
                              <a:latin typeface="Cambria Math" panose="02040503050406030204" pitchFamily="18" charset="0"/>
                            </a:rPr>
                          </m:ctrlPr>
                        </m:dPr>
                        <m:e>
                          <m:f>
                            <m:fPr>
                              <m:ctrlPr>
                                <a:rPr lang="es-MX" sz="2000" i="1">
                                  <a:solidFill>
                                    <a:schemeClr val="bg1">
                                      <a:lumMod val="95000"/>
                                    </a:schemeClr>
                                  </a:solidFill>
                                  <a:latin typeface="Cambria Math" panose="02040503050406030204" pitchFamily="18" charset="0"/>
                                </a:rPr>
                              </m:ctrlPr>
                            </m:fPr>
                            <m:num>
                              <m:r>
                                <a:rPr lang="es-MX" sz="2000" i="1">
                                  <a:solidFill>
                                    <a:schemeClr val="bg1">
                                      <a:lumMod val="95000"/>
                                    </a:schemeClr>
                                  </a:solidFill>
                                  <a:latin typeface="Cambria Math" panose="02040503050406030204" pitchFamily="18" charset="0"/>
                                </a:rPr>
                                <m:t>𝑆</m:t>
                              </m:r>
                            </m:num>
                            <m:den>
                              <m:r>
                                <a:rPr lang="es-MX" sz="2000" i="1">
                                  <a:solidFill>
                                    <a:schemeClr val="bg1">
                                      <a:lumMod val="95000"/>
                                    </a:schemeClr>
                                  </a:solidFill>
                                  <a:latin typeface="Cambria Math" panose="02040503050406030204" pitchFamily="18" charset="0"/>
                                </a:rPr>
                                <m:t>𝑚</m:t>
                              </m:r>
                            </m:den>
                          </m:f>
                        </m:e>
                      </m:d>
                    </m:oMath>
                  </m:oMathPara>
                </a14:m>
                <a:endParaRPr lang="en-GB" sz="2000" i="1">
                  <a:solidFill>
                    <a:schemeClr val="bg1">
                      <a:lumMod val="95000"/>
                    </a:schemeClr>
                  </a:solidFill>
                  <a:latin typeface="Arial Nova Light" panose="020B0304020202020204" pitchFamily="34" charset="0"/>
                </a:endParaRPr>
              </a:p>
            </p:txBody>
          </p:sp>
        </mc:Choice>
        <mc:Fallback xmlns="">
          <p:sp>
            <p:nvSpPr>
              <p:cNvPr id="36" name="TextBox 35">
                <a:extLst>
                  <a:ext uri="{FF2B5EF4-FFF2-40B4-BE49-F238E27FC236}">
                    <a16:creationId xmlns:a16="http://schemas.microsoft.com/office/drawing/2014/main" id="{A3F6A81B-00F2-460E-B445-A05CDF240921}"/>
                  </a:ext>
                </a:extLst>
              </p:cNvPr>
              <p:cNvSpPr txBox="1">
                <a:spLocks noRot="1" noChangeAspect="1" noMove="1" noResize="1" noEditPoints="1" noAdjustHandles="1" noChangeArrowheads="1" noChangeShapeType="1" noTextEdit="1"/>
              </p:cNvSpPr>
              <p:nvPr/>
            </p:nvSpPr>
            <p:spPr>
              <a:xfrm>
                <a:off x="6576811" y="6028210"/>
                <a:ext cx="5615189" cy="664990"/>
              </a:xfrm>
              <a:prstGeom prst="rect">
                <a:avLst/>
              </a:prstGeom>
              <a:blipFill>
                <a:blip r:embed="rId9"/>
                <a:stretch>
                  <a:fillRect/>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181AC3A5-9305-4D1E-AA32-3F318CAE4078}"/>
              </a:ext>
            </a:extLst>
          </p:cNvPr>
          <p:cNvSpPr/>
          <p:nvPr/>
        </p:nvSpPr>
        <p:spPr>
          <a:xfrm>
            <a:off x="6530787" y="5776985"/>
            <a:ext cx="5615273" cy="400110"/>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Electrical conductivity:</a:t>
            </a:r>
            <a:endParaRPr lang="en-GB" sz="1400" b="1">
              <a:solidFill>
                <a:schemeClr val="accent4"/>
              </a:solidFill>
            </a:endParaRPr>
          </a:p>
        </p:txBody>
      </p:sp>
      <p:pic>
        <p:nvPicPr>
          <p:cNvPr id="4" name="Picture 3">
            <a:extLst>
              <a:ext uri="{FF2B5EF4-FFF2-40B4-BE49-F238E27FC236}">
                <a16:creationId xmlns:a16="http://schemas.microsoft.com/office/drawing/2014/main" id="{BD584AB1-FC7A-4F03-9073-D59649EBA16E}"/>
              </a:ext>
            </a:extLst>
          </p:cNvPr>
          <p:cNvPicPr>
            <a:picLocks noChangeAspect="1"/>
          </p:cNvPicPr>
          <p:nvPr/>
        </p:nvPicPr>
        <p:blipFill>
          <a:blip r:embed="rId10"/>
          <a:stretch>
            <a:fillRect/>
          </a:stretch>
        </p:blipFill>
        <p:spPr>
          <a:xfrm>
            <a:off x="7204150" y="1654600"/>
            <a:ext cx="4533039" cy="3008061"/>
          </a:xfrm>
          <a:prstGeom prst="rect">
            <a:avLst/>
          </a:prstGeom>
        </p:spPr>
      </p:pic>
    </p:spTree>
    <p:extLst>
      <p:ext uri="{BB962C8B-B14F-4D97-AF65-F5344CB8AC3E}">
        <p14:creationId xmlns:p14="http://schemas.microsoft.com/office/powerpoint/2010/main" val="8025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8892A2-F58C-479B-93B3-BDD2A80D348B}"/>
              </a:ext>
            </a:extLst>
          </p:cNvPr>
          <p:cNvSpPr>
            <a:spLocks noGrp="1"/>
          </p:cNvSpPr>
          <p:nvPr>
            <p:ph type="title"/>
          </p:nvPr>
        </p:nvSpPr>
        <p:spPr>
          <a:xfrm>
            <a:off x="949040" y="0"/>
            <a:ext cx="11242960" cy="1325563"/>
          </a:xfrm>
        </p:spPr>
        <p:txBody>
          <a:bodyPr>
            <a:normAutofit/>
          </a:bodyPr>
          <a:lstStyle/>
          <a:p>
            <a:r>
              <a:rPr lang="en-GB" sz="4000" err="1">
                <a:solidFill>
                  <a:schemeClr val="bg1">
                    <a:lumMod val="95000"/>
                  </a:schemeClr>
                </a:solidFill>
                <a:latin typeface="Arial Nova Light" panose="020B0304020202020204" pitchFamily="34" charset="0"/>
              </a:rPr>
              <a:t>Charc</a:t>
            </a:r>
            <a:r>
              <a:rPr lang="en-GB" sz="4000">
                <a:solidFill>
                  <a:schemeClr val="bg1">
                    <a:lumMod val="95000"/>
                  </a:schemeClr>
                </a:solidFill>
                <a:latin typeface="Arial Nova Light" panose="020B0304020202020204" pitchFamily="34" charset="0"/>
              </a:rPr>
              <a:t>. Techniques:</a:t>
            </a:r>
            <a:r>
              <a:rPr lang="en-GB" sz="3200">
                <a:solidFill>
                  <a:schemeClr val="accent4"/>
                </a:solidFill>
                <a:latin typeface="Arial Nova Light" panose="020B0304020202020204" pitchFamily="34" charset="0"/>
              </a:rPr>
              <a:t> Scanning Electron Microscopy (SEM)</a:t>
            </a:r>
          </a:p>
        </p:txBody>
      </p:sp>
      <p:sp>
        <p:nvSpPr>
          <p:cNvPr id="14" name="Rectangle 13">
            <a:extLst>
              <a:ext uri="{FF2B5EF4-FFF2-40B4-BE49-F238E27FC236}">
                <a16:creationId xmlns:a16="http://schemas.microsoft.com/office/drawing/2014/main" id="{B1FDEF3E-1872-41D3-A841-FBE14801F476}"/>
              </a:ext>
            </a:extLst>
          </p:cNvPr>
          <p:cNvSpPr/>
          <p:nvPr/>
        </p:nvSpPr>
        <p:spPr>
          <a:xfrm>
            <a:off x="949040" y="1325563"/>
            <a:ext cx="11242960" cy="1015663"/>
          </a:xfrm>
          <a:prstGeom prst="rect">
            <a:avLst/>
          </a:prstGeom>
        </p:spPr>
        <p:txBody>
          <a:bodyPr wrap="square">
            <a:spAutoFit/>
          </a:bodyPr>
          <a:lstStyle/>
          <a:p>
            <a:r>
              <a:rPr lang="en-GB" sz="2000">
                <a:solidFill>
                  <a:schemeClr val="bg1">
                    <a:lumMod val="95000"/>
                  </a:schemeClr>
                </a:solidFill>
                <a:latin typeface="Arial Nova Light" panose="020B0304020202020204" pitchFamily="34" charset="0"/>
              </a:rPr>
              <a:t>A beam of electrons scans across the material surface, producing high-energy back-scattered electrons and low-energy secondary electrons. The back-scattered electrons provides a physical image of the sample surface.</a:t>
            </a:r>
            <a:endParaRPr lang="en-GB" sz="1400" b="1">
              <a:solidFill>
                <a:schemeClr val="accent4"/>
              </a:solidFill>
            </a:endParaRPr>
          </a:p>
        </p:txBody>
      </p:sp>
      <p:sp>
        <p:nvSpPr>
          <p:cNvPr id="2" name="Slide Number Placeholder 1">
            <a:extLst>
              <a:ext uri="{FF2B5EF4-FFF2-40B4-BE49-F238E27FC236}">
                <a16:creationId xmlns:a16="http://schemas.microsoft.com/office/drawing/2014/main" id="{FF8B1EDC-6C77-4197-B6C2-2D602679E956}"/>
              </a:ext>
            </a:extLst>
          </p:cNvPr>
          <p:cNvSpPr>
            <a:spLocks noGrp="1"/>
          </p:cNvSpPr>
          <p:nvPr>
            <p:ph type="sldNum" sz="quarter" idx="12"/>
          </p:nvPr>
        </p:nvSpPr>
        <p:spPr/>
        <p:txBody>
          <a:bodyPr/>
          <a:lstStyle/>
          <a:p>
            <a:fld id="{44F922D5-DBBB-4193-BE70-B740CC9842E5}" type="slidenum">
              <a:rPr lang="en-GB" smtClean="0"/>
              <a:t>9</a:t>
            </a:fld>
            <a:endParaRPr lang="en-GB"/>
          </a:p>
        </p:txBody>
      </p:sp>
      <p:sp>
        <p:nvSpPr>
          <p:cNvPr id="13" name="Rectangle 12">
            <a:extLst>
              <a:ext uri="{FF2B5EF4-FFF2-40B4-BE49-F238E27FC236}">
                <a16:creationId xmlns:a16="http://schemas.microsoft.com/office/drawing/2014/main" id="{FB7CBF8C-E9D7-467D-AC80-861FD99A95EB}"/>
              </a:ext>
            </a:extLst>
          </p:cNvPr>
          <p:cNvSpPr/>
          <p:nvPr/>
        </p:nvSpPr>
        <p:spPr>
          <a:xfrm>
            <a:off x="942832" y="2683007"/>
            <a:ext cx="3482161" cy="2739211"/>
          </a:xfrm>
          <a:prstGeom prst="rect">
            <a:avLst/>
          </a:prstGeom>
        </p:spPr>
        <p:txBody>
          <a:bodyPr wrap="square" anchor="t">
            <a:spAutoFit/>
          </a:bodyPr>
          <a:lstStyle/>
          <a:p>
            <a:r>
              <a:rPr lang="en-GB" sz="2800">
                <a:solidFill>
                  <a:schemeClr val="bg1">
                    <a:lumMod val="95000"/>
                  </a:schemeClr>
                </a:solidFill>
                <a:latin typeface="Arial Nova Light"/>
              </a:rPr>
              <a:t>Sample preparation:</a:t>
            </a:r>
            <a:endParaRPr lang="en-GB" b="1">
              <a:solidFill>
                <a:schemeClr val="bg1">
                  <a:lumMod val="95000"/>
                </a:schemeClr>
              </a:solidFill>
              <a:latin typeface="Calibri" panose="020F0502020204030204"/>
              <a:cs typeface="Calibri" panose="020F0502020204030204"/>
            </a:endParaRPr>
          </a:p>
          <a:p>
            <a:r>
              <a:rPr lang="en-GB" sz="2400">
                <a:solidFill>
                  <a:schemeClr val="bg1">
                    <a:lumMod val="95000"/>
                  </a:schemeClr>
                </a:solidFill>
                <a:latin typeface="Arial Nova Light"/>
              </a:rPr>
              <a:t>After assesing conductivity of </a:t>
            </a:r>
            <a:r>
              <a:rPr lang="en-GB" sz="2400">
                <a:solidFill>
                  <a:schemeClr val="bg1">
                    <a:lumMod val="95000"/>
                  </a:schemeClr>
                </a:solidFill>
                <a:latin typeface="Arial Nova Light"/>
                <a:ea typeface="+mn-lt"/>
                <a:cs typeface="+mn-lt"/>
              </a:rPr>
              <a:t>carbon nanowires</a:t>
            </a:r>
            <a:r>
              <a:rPr lang="en-GB" sz="2400">
                <a:solidFill>
                  <a:schemeClr val="bg1">
                    <a:lumMod val="95000"/>
                  </a:schemeClr>
                </a:solidFill>
                <a:latin typeface="Arial Nova Light"/>
              </a:rPr>
              <a:t>, </a:t>
            </a:r>
            <a:r>
              <a:rPr lang="en-GB" sz="2400">
                <a:solidFill>
                  <a:schemeClr val="accent4"/>
                </a:solidFill>
                <a:latin typeface="Arial Nova Light"/>
              </a:rPr>
              <a:t>metal coating</a:t>
            </a:r>
            <a:r>
              <a:rPr lang="en-GB" sz="2400">
                <a:solidFill>
                  <a:schemeClr val="bg1">
                    <a:lumMod val="95000"/>
                  </a:schemeClr>
                </a:solidFill>
                <a:latin typeface="Arial Nova Light"/>
              </a:rPr>
              <a:t> is only applied when they </a:t>
            </a:r>
            <a:r>
              <a:rPr lang="en-GB" sz="2400">
                <a:solidFill>
                  <a:schemeClr val="accent4"/>
                </a:solidFill>
                <a:latin typeface="Arial Nova Light"/>
              </a:rPr>
              <a:t>don’t present conductivity </a:t>
            </a:r>
            <a:endParaRPr lang="en-GB" sz="2400">
              <a:solidFill>
                <a:schemeClr val="accent4"/>
              </a:solidFill>
              <a:latin typeface="Arial Nova Light"/>
              <a:cs typeface="Calibri"/>
            </a:endParaRPr>
          </a:p>
        </p:txBody>
      </p:sp>
      <p:sp>
        <p:nvSpPr>
          <p:cNvPr id="15" name="Rectangle 14">
            <a:extLst>
              <a:ext uri="{FF2B5EF4-FFF2-40B4-BE49-F238E27FC236}">
                <a16:creationId xmlns:a16="http://schemas.microsoft.com/office/drawing/2014/main" id="{B54D3660-1503-4868-93CD-5E290B308E80}"/>
              </a:ext>
            </a:extLst>
          </p:cNvPr>
          <p:cNvSpPr/>
          <p:nvPr/>
        </p:nvSpPr>
        <p:spPr>
          <a:xfrm>
            <a:off x="4579336" y="2976480"/>
            <a:ext cx="3738692"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before</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3" name="Rectangle 22">
            <a:extLst>
              <a:ext uri="{FF2B5EF4-FFF2-40B4-BE49-F238E27FC236}">
                <a16:creationId xmlns:a16="http://schemas.microsoft.com/office/drawing/2014/main" id="{5D1C6C86-56E2-4064-BFC6-171E69347FA8}"/>
              </a:ext>
            </a:extLst>
          </p:cNvPr>
          <p:cNvSpPr/>
          <p:nvPr/>
        </p:nvSpPr>
        <p:spPr>
          <a:xfrm>
            <a:off x="8384843" y="2976480"/>
            <a:ext cx="3748989" cy="954107"/>
          </a:xfrm>
          <a:prstGeom prst="rect">
            <a:avLst/>
          </a:prstGeom>
        </p:spPr>
        <p:txBody>
          <a:bodyPr wrap="square">
            <a:spAutoFit/>
          </a:bodyPr>
          <a:lstStyle/>
          <a:p>
            <a:r>
              <a:rPr lang="en-GB" sz="2800">
                <a:solidFill>
                  <a:schemeClr val="bg1">
                    <a:lumMod val="95000"/>
                  </a:schemeClr>
                </a:solidFill>
                <a:latin typeface="Arial Nova Light" panose="020B0304020202020204" pitchFamily="34" charset="0"/>
              </a:rPr>
              <a:t>Fiber diameter </a:t>
            </a:r>
            <a:r>
              <a:rPr lang="en-GB" sz="2800">
                <a:solidFill>
                  <a:schemeClr val="accent4"/>
                </a:solidFill>
                <a:latin typeface="Arial Nova Light" panose="020B0304020202020204" pitchFamily="34" charset="0"/>
              </a:rPr>
              <a:t>after</a:t>
            </a:r>
            <a:r>
              <a:rPr lang="en-GB" sz="2800">
                <a:solidFill>
                  <a:schemeClr val="bg1">
                    <a:lumMod val="95000"/>
                  </a:schemeClr>
                </a:solidFill>
                <a:latin typeface="Arial Nova Light" panose="020B0304020202020204" pitchFamily="34" charset="0"/>
              </a:rPr>
              <a:t> pyrolysis</a:t>
            </a:r>
            <a:endParaRPr lang="en-GB" b="1">
              <a:solidFill>
                <a:schemeClr val="accent4"/>
              </a:solidFill>
            </a:endParaRPr>
          </a:p>
        </p:txBody>
      </p:sp>
      <p:sp>
        <p:nvSpPr>
          <p:cNvPr id="24" name="Rectangle 23">
            <a:extLst>
              <a:ext uri="{FF2B5EF4-FFF2-40B4-BE49-F238E27FC236}">
                <a16:creationId xmlns:a16="http://schemas.microsoft.com/office/drawing/2014/main" id="{CBB81FD0-0EFA-45C4-9398-CD1016B7A3A9}"/>
              </a:ext>
            </a:extLst>
          </p:cNvPr>
          <p:cNvSpPr/>
          <p:nvPr/>
        </p:nvSpPr>
        <p:spPr>
          <a:xfrm>
            <a:off x="942832" y="6647379"/>
            <a:ext cx="10730611" cy="215444"/>
          </a:xfrm>
          <a:prstGeom prst="rect">
            <a:avLst/>
          </a:prstGeom>
        </p:spPr>
        <p:txBody>
          <a:bodyPr wrap="square">
            <a:spAutoFit/>
          </a:bodyPr>
          <a:lstStyle/>
          <a:p>
            <a:r>
              <a:rPr lang="en-GB" sz="800">
                <a:solidFill>
                  <a:schemeClr val="bg1">
                    <a:lumMod val="95000"/>
                  </a:schemeClr>
                </a:solidFill>
                <a:latin typeface="Arial Nova Light" panose="020B0304020202020204" pitchFamily="34" charset="0"/>
              </a:rPr>
              <a:t>B. Cárdenas, Advanced Manufacturing Techniques for the Fabrication and Surface Modification of Carbon Nanowires, (2017) 160.</a:t>
            </a:r>
          </a:p>
        </p:txBody>
      </p:sp>
      <p:pic>
        <p:nvPicPr>
          <p:cNvPr id="3" name="Picture 2">
            <a:extLst>
              <a:ext uri="{FF2B5EF4-FFF2-40B4-BE49-F238E27FC236}">
                <a16:creationId xmlns:a16="http://schemas.microsoft.com/office/drawing/2014/main" id="{E25743DC-D330-4E79-B047-25B0B082115B}"/>
              </a:ext>
            </a:extLst>
          </p:cNvPr>
          <p:cNvPicPr>
            <a:picLocks noChangeAspect="1"/>
          </p:cNvPicPr>
          <p:nvPr/>
        </p:nvPicPr>
        <p:blipFill>
          <a:blip r:embed="rId3"/>
          <a:stretch>
            <a:fillRect/>
          </a:stretch>
        </p:blipFill>
        <p:spPr>
          <a:xfrm>
            <a:off x="4579336" y="3925825"/>
            <a:ext cx="3733543" cy="2562225"/>
          </a:xfrm>
          <a:prstGeom prst="rect">
            <a:avLst/>
          </a:prstGeom>
        </p:spPr>
      </p:pic>
      <p:pic>
        <p:nvPicPr>
          <p:cNvPr id="4" name="Picture 3">
            <a:extLst>
              <a:ext uri="{FF2B5EF4-FFF2-40B4-BE49-F238E27FC236}">
                <a16:creationId xmlns:a16="http://schemas.microsoft.com/office/drawing/2014/main" id="{E18805EB-9805-4C9A-9A2A-002A48B629AA}"/>
              </a:ext>
            </a:extLst>
          </p:cNvPr>
          <p:cNvPicPr>
            <a:picLocks noChangeAspect="1"/>
          </p:cNvPicPr>
          <p:nvPr/>
        </p:nvPicPr>
        <p:blipFill>
          <a:blip r:embed="rId4"/>
          <a:stretch>
            <a:fillRect/>
          </a:stretch>
        </p:blipFill>
        <p:spPr>
          <a:xfrm>
            <a:off x="8389992" y="3930587"/>
            <a:ext cx="3743840" cy="2552700"/>
          </a:xfrm>
          <a:prstGeom prst="rect">
            <a:avLst/>
          </a:prstGeom>
        </p:spPr>
      </p:pic>
    </p:spTree>
    <p:extLst>
      <p:ext uri="{BB962C8B-B14F-4D97-AF65-F5344CB8AC3E}">
        <p14:creationId xmlns:p14="http://schemas.microsoft.com/office/powerpoint/2010/main" val="3302454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1461</Words>
  <Application>Microsoft Office PowerPoint</Application>
  <PresentationFormat>Widescreen</PresentationFormat>
  <Paragraphs>180</Paragraphs>
  <Slides>16</Slides>
  <Notes>9</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Nova</vt:lpstr>
      <vt:lpstr>Arial Nova Light</vt:lpstr>
      <vt:lpstr>Calibri</vt:lpstr>
      <vt:lpstr>Cambria Math</vt:lpstr>
      <vt:lpstr>Consolas</vt:lpstr>
      <vt:lpstr>Office Theme</vt:lpstr>
      <vt:lpstr>Characterization techniques applied to Carbon Nanowires</vt:lpstr>
      <vt:lpstr>Agenda</vt:lpstr>
      <vt:lpstr>Justification:</vt:lpstr>
      <vt:lpstr>Introduction: Project Overview</vt:lpstr>
      <vt:lpstr>Charc. Techniques: Rheology (instrumentation)</vt:lpstr>
      <vt:lpstr>Charc. Techniques: Rheology (process parameters)</vt:lpstr>
      <vt:lpstr>Charc. Techniques: Rheometry (Example results)</vt:lpstr>
      <vt:lpstr>Charc. Techniques: 4-Wire Kelvin</vt:lpstr>
      <vt:lpstr>Charc. Techniques: Scanning Electron Microscopy (SEM)</vt:lpstr>
      <vt:lpstr>Charc. Techniques: Raman Spectroscopy </vt:lpstr>
      <vt:lpstr>Charc. Techniques: Raman Spectroscopy</vt:lpstr>
      <vt:lpstr>Conclusions:</vt:lpstr>
      <vt:lpstr>PowerPoint Presentation</vt:lpstr>
      <vt:lpstr>References:</vt:lpstr>
      <vt:lpstr>Charc. Techniques: Rheology (Carreau-Yasuda Model)</vt:lpstr>
      <vt:lpstr>Charc. Techniques: 4-Wire Kelvin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Overview</dc:title>
  <dc:creator>Antonio Osamu Katagiri Tanaka</dc:creator>
  <cp:lastModifiedBy>KiraSensei 13</cp:lastModifiedBy>
  <cp:revision>1</cp:revision>
  <dcterms:created xsi:type="dcterms:W3CDTF">2019-03-28T22:09:57Z</dcterms:created>
  <dcterms:modified xsi:type="dcterms:W3CDTF">2020-06-08T13:13:54Z</dcterms:modified>
</cp:coreProperties>
</file>